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63" r:id="rId5"/>
    <p:sldId id="264" r:id="rId6"/>
    <p:sldId id="261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7" d="100"/>
          <a:sy n="57" d="100"/>
        </p:scale>
        <p:origin x="-1152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68FE56-8E2E-406C-9678-4E1424471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900" y="1523999"/>
            <a:ext cx="75819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6FCE0532-CCCA-492E-AE32-6C27CF95A17D}"/>
              </a:ext>
            </a:extLst>
          </p:cNvPr>
          <p:cNvSpPr/>
          <p:nvPr userDrawn="1"/>
        </p:nvSpPr>
        <p:spPr>
          <a:xfrm>
            <a:off x="7988530" y="2717799"/>
            <a:ext cx="4862946" cy="1422402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02D1B33B-3A87-48DC-A925-B086711DBCB3}"/>
              </a:ext>
            </a:extLst>
          </p:cNvPr>
          <p:cNvSpPr/>
          <p:nvPr userDrawn="1"/>
        </p:nvSpPr>
        <p:spPr>
          <a:xfrm>
            <a:off x="-457200" y="-660400"/>
            <a:ext cx="2921000" cy="2921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BB3C4884-FCEA-4753-9A39-DCF5062E0A38}"/>
              </a:ext>
            </a:extLst>
          </p:cNvPr>
          <p:cNvSpPr/>
          <p:nvPr userDrawn="1"/>
        </p:nvSpPr>
        <p:spPr>
          <a:xfrm>
            <a:off x="5511800" y="5651498"/>
            <a:ext cx="1155700" cy="11933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EB0C781D-92E3-44A1-8C0B-7CEAD4B9BE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68953" y="3136900"/>
            <a:ext cx="4102100" cy="584200"/>
          </a:xfr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56A423F8-6447-4B06-96DF-FC08F61D3148}"/>
              </a:ext>
            </a:extLst>
          </p:cNvPr>
          <p:cNvSpPr/>
          <p:nvPr userDrawn="1"/>
        </p:nvSpPr>
        <p:spPr>
          <a:xfrm>
            <a:off x="6832830" y="5651498"/>
            <a:ext cx="1155700" cy="119338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73B50895-34CB-4779-921F-2EDDCC4F1071}"/>
              </a:ext>
            </a:extLst>
          </p:cNvPr>
          <p:cNvSpPr/>
          <p:nvPr userDrawn="1"/>
        </p:nvSpPr>
        <p:spPr>
          <a:xfrm>
            <a:off x="8153860" y="5651498"/>
            <a:ext cx="1155700" cy="119338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25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68C517-2F48-47FD-BE74-69102A087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946774-A30D-4EEA-B0C9-70292A7FB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E2EC7B8-7360-4AEF-AAED-C1B7CBF9C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ECE7347-BCE6-45A8-9ABD-10DA107A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pPr/>
              <a:t>06.06.2022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B123C57-BE9D-45C3-B1A6-2873DC4E8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370ECD7-D2E2-4E2D-982D-C36304D7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00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C108EE-3C31-42FF-8368-1189C4859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DBEAEA1-DA85-4F22-8C93-CD4A30A9B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3F212A7-B218-4D0F-ACB7-360451065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1D0640E-81FE-49EE-B9C8-E0E619107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pPr/>
              <a:t>06.06.2022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769CA6E-2B11-40C5-98D3-E8ED60EEE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A296933-BD32-4D3F-B7FB-AF6D05F1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74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F64028-570E-4984-8E47-7F578476F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894454F-B563-4DEC-AB40-114987303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5E4DDB-B7AB-40E4-A907-DEC1029A8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pPr/>
              <a:t>06.06.2022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54692BC-A5EA-495D-8BD5-6BA19E65B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88DAA3-6A85-4393-B3F1-F6EF58C6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75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8291653-29A5-49F5-B7D5-56E498741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AEC49E4-888E-4416-8BC3-682B1E458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35FFB5-B861-43DE-9DB6-CF8DAD1C9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pPr/>
              <a:t>06.06.2022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A7E1DFE-3198-4878-B18B-543D052BE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60FB0B0-E4F0-4373-8108-CD7B30C5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73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D73C3F7-BB3F-41CD-B4B9-70103C3DAE81}"/>
              </a:ext>
            </a:extLst>
          </p:cNvPr>
          <p:cNvSpPr/>
          <p:nvPr userDrawn="1"/>
        </p:nvSpPr>
        <p:spPr>
          <a:xfrm>
            <a:off x="0" y="1"/>
            <a:ext cx="12192000" cy="1646238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FACCCC-8891-4AD2-BFC5-9128BD8B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8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9786EC-7313-4F3A-A2F6-E1AEA39A8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03776C-B37F-459C-8642-6133EBDEB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pPr/>
              <a:t>06.06.2022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3DCF3F-CFAC-4872-B190-2A061C42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C67F94-DD3E-43FD-9A9B-128BAEF22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344D0E96-6656-4CB7-858D-0BE7C3A3C283}"/>
              </a:ext>
            </a:extLst>
          </p:cNvPr>
          <p:cNvSpPr/>
          <p:nvPr userDrawn="1"/>
        </p:nvSpPr>
        <p:spPr>
          <a:xfrm>
            <a:off x="11230200" y="5821475"/>
            <a:ext cx="1800000" cy="180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Круг: прозрачная заливка 6">
            <a:extLst>
              <a:ext uri="{FF2B5EF4-FFF2-40B4-BE49-F238E27FC236}">
                <a16:creationId xmlns:a16="http://schemas.microsoft.com/office/drawing/2014/main" xmlns="" id="{83F3C1EF-9F90-43EE-92E7-008B74F398E1}"/>
              </a:ext>
            </a:extLst>
          </p:cNvPr>
          <p:cNvSpPr/>
          <p:nvPr userDrawn="1"/>
        </p:nvSpPr>
        <p:spPr>
          <a:xfrm>
            <a:off x="11230200" y="-871198"/>
            <a:ext cx="1800000" cy="180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Круг: прозрачная заливка 10">
            <a:extLst>
              <a:ext uri="{FF2B5EF4-FFF2-40B4-BE49-F238E27FC236}">
                <a16:creationId xmlns:a16="http://schemas.microsoft.com/office/drawing/2014/main" xmlns="" id="{C24A8845-D471-4ED7-ADCD-E869D561F185}"/>
              </a:ext>
            </a:extLst>
          </p:cNvPr>
          <p:cNvSpPr/>
          <p:nvPr userDrawn="1"/>
        </p:nvSpPr>
        <p:spPr>
          <a:xfrm>
            <a:off x="11413512" y="-720000"/>
            <a:ext cx="1440000" cy="144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Круг: прозрачная заливка 11">
            <a:extLst>
              <a:ext uri="{FF2B5EF4-FFF2-40B4-BE49-F238E27FC236}">
                <a16:creationId xmlns:a16="http://schemas.microsoft.com/office/drawing/2014/main" xmlns="" id="{3086F889-752C-43F8-AFE5-521150068151}"/>
              </a:ext>
            </a:extLst>
          </p:cNvPr>
          <p:cNvSpPr/>
          <p:nvPr userDrawn="1"/>
        </p:nvSpPr>
        <p:spPr>
          <a:xfrm>
            <a:off x="11593512" y="-540000"/>
            <a:ext cx="1080000" cy="108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Круг: прозрачная заливка 12">
            <a:extLst>
              <a:ext uri="{FF2B5EF4-FFF2-40B4-BE49-F238E27FC236}">
                <a16:creationId xmlns:a16="http://schemas.microsoft.com/office/drawing/2014/main" xmlns="" id="{5E38DCC6-E4B5-4C01-9A35-C23C90A48BCA}"/>
              </a:ext>
            </a:extLst>
          </p:cNvPr>
          <p:cNvSpPr/>
          <p:nvPr userDrawn="1"/>
        </p:nvSpPr>
        <p:spPr>
          <a:xfrm>
            <a:off x="11770200" y="-360000"/>
            <a:ext cx="720000" cy="72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FACCCC-8891-4AD2-BFC5-9128BD8B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8100" y="365125"/>
            <a:ext cx="877570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9786EC-7313-4F3A-A2F6-E1AEA39A8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7377"/>
            <a:ext cx="10515600" cy="394958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03776C-B37F-459C-8642-6133EBDEB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pPr/>
              <a:t>06.06.2022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3DCF3F-CFAC-4872-B190-2A061C42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C67F94-DD3E-43FD-9A9B-128BAEF22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74D8CE6A-78FD-4F7A-A178-9D8C0466B546}"/>
              </a:ext>
            </a:extLst>
          </p:cNvPr>
          <p:cNvSpPr/>
          <p:nvPr userDrawn="1"/>
        </p:nvSpPr>
        <p:spPr>
          <a:xfrm>
            <a:off x="-457200" y="-660400"/>
            <a:ext cx="2921000" cy="292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Круг: прозрачная заливка 8">
            <a:extLst>
              <a:ext uri="{FF2B5EF4-FFF2-40B4-BE49-F238E27FC236}">
                <a16:creationId xmlns:a16="http://schemas.microsoft.com/office/drawing/2014/main" xmlns="" id="{EA995ABB-BBF6-4C56-89BD-F578622649B5}"/>
              </a:ext>
            </a:extLst>
          </p:cNvPr>
          <p:cNvSpPr/>
          <p:nvPr userDrawn="1"/>
        </p:nvSpPr>
        <p:spPr>
          <a:xfrm>
            <a:off x="11230200" y="-871198"/>
            <a:ext cx="1800000" cy="180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Круг: прозрачная заливка 9">
            <a:extLst>
              <a:ext uri="{FF2B5EF4-FFF2-40B4-BE49-F238E27FC236}">
                <a16:creationId xmlns:a16="http://schemas.microsoft.com/office/drawing/2014/main" xmlns="" id="{2CA2A8EE-306C-4602-B5EC-6F5F7130BDAE}"/>
              </a:ext>
            </a:extLst>
          </p:cNvPr>
          <p:cNvSpPr/>
          <p:nvPr userDrawn="1"/>
        </p:nvSpPr>
        <p:spPr>
          <a:xfrm>
            <a:off x="11413512" y="-720000"/>
            <a:ext cx="1440000" cy="144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Круг: прозрачная заливка 10">
            <a:extLst>
              <a:ext uri="{FF2B5EF4-FFF2-40B4-BE49-F238E27FC236}">
                <a16:creationId xmlns:a16="http://schemas.microsoft.com/office/drawing/2014/main" xmlns="" id="{24412614-E7CC-4E45-8EC3-EDBB07A1B5D2}"/>
              </a:ext>
            </a:extLst>
          </p:cNvPr>
          <p:cNvSpPr/>
          <p:nvPr userDrawn="1"/>
        </p:nvSpPr>
        <p:spPr>
          <a:xfrm>
            <a:off x="11593512" y="-540000"/>
            <a:ext cx="1080000" cy="108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Круг: прозрачная заливка 11">
            <a:extLst>
              <a:ext uri="{FF2B5EF4-FFF2-40B4-BE49-F238E27FC236}">
                <a16:creationId xmlns:a16="http://schemas.microsoft.com/office/drawing/2014/main" xmlns="" id="{AE0591C1-6F20-4BE4-85E7-7EE8C6049D40}"/>
              </a:ext>
            </a:extLst>
          </p:cNvPr>
          <p:cNvSpPr/>
          <p:nvPr userDrawn="1"/>
        </p:nvSpPr>
        <p:spPr>
          <a:xfrm>
            <a:off x="11770200" y="-360000"/>
            <a:ext cx="720000" cy="72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15523768-A58A-4E80-A68E-77AAD4C4907B}"/>
              </a:ext>
            </a:extLst>
          </p:cNvPr>
          <p:cNvSpPr/>
          <p:nvPr userDrawn="1"/>
        </p:nvSpPr>
        <p:spPr>
          <a:xfrm>
            <a:off x="11230200" y="5821475"/>
            <a:ext cx="1800000" cy="180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37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1529A156-1A5A-4CD9-934D-3498D5AF37A1}"/>
              </a:ext>
            </a:extLst>
          </p:cNvPr>
          <p:cNvSpPr/>
          <p:nvPr userDrawn="1"/>
        </p:nvSpPr>
        <p:spPr>
          <a:xfrm>
            <a:off x="-762000" y="-914400"/>
            <a:ext cx="2336800" cy="2336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219D3CFF-3C59-4B50-AF40-295BB77E2D1D}"/>
              </a:ext>
            </a:extLst>
          </p:cNvPr>
          <p:cNvSpPr/>
          <p:nvPr userDrawn="1"/>
        </p:nvSpPr>
        <p:spPr>
          <a:xfrm>
            <a:off x="11230200" y="5821475"/>
            <a:ext cx="1800000" cy="180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29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AB6A2D-D7C3-492A-9A7C-B9B1F3603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630DCB3-9117-4A82-84CA-FDDD87467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8B6642-8632-46B6-B978-C846D233F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pPr/>
              <a:t>06.06.2022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017B90-4909-479E-A01C-064329422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069E89-9D58-4C19-9A90-B17748A54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3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E54FAF-702D-460E-9860-75EBB404A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3C35766-5DA3-4CD6-A331-3FFB78587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6259266-BF39-4550-8183-2817531FC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F706710-CD15-4B7C-BF0D-7AC77D24B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pPr/>
              <a:t>06.06.2022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1DC2ADF-D9E6-4878-9614-51A3ABFD2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A51E446-D1BE-494E-A0CC-734682607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25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DC88FB-11F3-449E-B12E-18A806501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1187A53-2A34-433D-98A8-CE3D9A964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DAF68F6-E3D4-4116-919E-BC1B51D37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830C087-48C0-4D8C-A047-40BD7E2C61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6F52FE7-0181-471C-A34B-51565E9EA7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736A896-C485-4121-97FE-2FEBBB224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pPr/>
              <a:t>06.06.2022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B56E551-42C8-46BD-9EEE-91D21BA3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5D4D9DE-CD9A-44D4-B60D-3C01AB2F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3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5FBDC1-19C9-4757-8F70-77C40673E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B980EB1-BA4A-4593-B779-498B65722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pPr/>
              <a:t>06.06.2022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F567163-F6E4-470A-A17C-019C87D43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C5EC9C8-63C7-48A4-8603-89DF73D0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402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864AEE3-7435-4244-B5CD-DDB0CD0F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pPr/>
              <a:t>06.06.2022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32183C9-96DE-4686-870A-C80BACA46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BEA4687-D57A-49B5-9514-735CF3B2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32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D9ED9A-F692-45EB-BF45-87703247B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19F8CB9-7508-42D7-84A6-2382C314D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06C950-5AD6-4563-866D-6F91B5BE38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C5754-0585-46D0-99CC-16E3F56ED207}" type="datetimeFigureOut">
              <a:rPr lang="ru-RU" smtClean="0"/>
              <a:pPr/>
              <a:t>06.06.2022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6DFB5C-CA9A-4C81-9CB6-F69B29257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6B2C3A4-27A7-4175-B7A3-873DB3E1E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A1761-61CF-4A76-B060-B8C3138A7F4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hlinkClick r:id="rId15"/>
            <a:extLst>
              <a:ext uri="{FF2B5EF4-FFF2-40B4-BE49-F238E27FC236}">
                <a16:creationId xmlns:a16="http://schemas.microsoft.com/office/drawing/2014/main" xmlns="" id="{A216BDCB-8A58-4A8B-AE1F-C20820F9FD9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8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hyperlink" Target="http://images.yandex.ru/yandsearch?text=%D0%B7%D0%BE%D0%BB%D0%BE%D1%82%D0%BE%D0%B5%20%D0%BA%D0%BE%D0%BB%D1%8C%D1%86%D0%BE&amp;img_url=http://lady.webnice.ru/img/2011/12/img20111219234324_4184.jpg&amp;pos=0&amp;rpt=simage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images.yandex.ru/yandsearch?text=%20%D0%BF%D1%80%D0%BE%D1%81%D1%82%D0%BE%D0%B9%20%D0%BA%D0%B0%D1%80%D0%B0%D0%BD%D0%B4%D0%B0%D1%88&amp;img_url=http://img1.liveinternet.ru/images/attach/b/3/28/727/28727103_karandash1.jpg&amp;pos=1&amp;uinfo=sw-932-sh-380-fw-765-fh-448-pd-1&amp;rpt=simag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талий\Desktop\заставка химия урок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5" t="10424" r="20363" b="8848"/>
          <a:stretch/>
        </p:blipFill>
        <p:spPr bwMode="auto">
          <a:xfrm>
            <a:off x="2144684" y="139016"/>
            <a:ext cx="8296101" cy="653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6450" y="733959"/>
            <a:ext cx="497101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Предмет химии. Вещества и их свойства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1708" y="4441334"/>
            <a:ext cx="421782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 класс</a:t>
            </a:r>
            <a:endParaRPr lang="ru-RU" sz="9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07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st.depositphotos.com/1862693/3226/i/450/depositphotos_32262765-stock-photo-teens-hold-advertising-post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" name="Рисунок 4" descr="C:\Users\Виталий\Desktop\дети детям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79"/>
          <a:stretch>
            <a:fillRect/>
          </a:stretch>
        </p:blipFill>
        <p:spPr bwMode="auto">
          <a:xfrm>
            <a:off x="9222059" y="2382644"/>
            <a:ext cx="754567" cy="27246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307975" y="152084"/>
            <a:ext cx="116872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Химия – от греч. «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химевсис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- смешивание 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58589" y="1252663"/>
            <a:ext cx="4588523" cy="22553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Химия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наука о веществах, их свойствах, превращениях веществ и явлениях, сопровождающих их </a:t>
            </a:r>
            <a:endParaRPr lang="ru-RU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1725" y="1252664"/>
            <a:ext cx="2917360" cy="22553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химии –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получение веществ с заранее заданными свойствами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030094" y="1252664"/>
            <a:ext cx="3981798" cy="22553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 химии – </a:t>
            </a:r>
          </a:p>
          <a:p>
            <a:pPr marL="342900" indent="-342900" algn="ctr">
              <a:buFont typeface="Courier New" pitchFamily="49" charset="0"/>
              <a:buChar char="o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Химические элементы и их соединения</a:t>
            </a:r>
          </a:p>
          <a:p>
            <a:pPr marL="342900" indent="-342900" algn="ctr">
              <a:buFont typeface="Courier New" pitchFamily="49" charset="0"/>
              <a:buChar char="o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Закономерности химических реакций </a:t>
            </a:r>
          </a:p>
          <a:p>
            <a:pPr marL="342900" indent="-342900" algn="ctr">
              <a:buFont typeface="Courier New" pitchFamily="49" charset="0"/>
              <a:buChar char="o"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s://sun9-56.userapi.com/impf/WlNd3kWeZA5Hp7zDTuNnx4n20BiYFlBk_hvGTA/3IZdFxmqoj0.jpg?size=1590x400&amp;quality=95&amp;crop=0,630,2329,585&amp;sign=ea3a85f747e7f89f59904385baf4d4cd&amp;type=cover_gro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11" y="3744951"/>
            <a:ext cx="11878719" cy="298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02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1724" y="221914"/>
            <a:ext cx="11878480" cy="6924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Вещества – то, из чего состоят физические тела</a:t>
            </a:r>
            <a:endParaRPr lang="ru-RU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1724" y="1042088"/>
            <a:ext cx="7040472" cy="13686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Стекло  - вещество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Стеклянная посуда – физическое тело</a:t>
            </a:r>
            <a:endParaRPr lang="ru-RU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94560" y="2710004"/>
            <a:ext cx="9825644" cy="13186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Выберите из предложенных понятий 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вещества 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физические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https://smartkub.ru/wp-content/uploads/2021/02/komplekt-stakanov-himicheskih-merny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61" y="1099064"/>
            <a:ext cx="4222783" cy="131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proprikol.ru/wp-content/uploads/2020/07/kartinki-znak-voprosa-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7"/>
          <a:stretch/>
        </p:blipFill>
        <p:spPr bwMode="auto">
          <a:xfrm>
            <a:off x="208224" y="2759910"/>
            <a:ext cx="1872820" cy="253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876" y="4171526"/>
            <a:ext cx="1995716" cy="164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981" y="4964870"/>
            <a:ext cx="2088755" cy="170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855" y="5000699"/>
            <a:ext cx="2062427" cy="167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472" y="4244795"/>
            <a:ext cx="2185488" cy="176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964" y="4271861"/>
            <a:ext cx="1916893" cy="166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89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1724" y="221914"/>
            <a:ext cx="11878480" cy="12910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Физическое тело может состоять из одного вещества или из нескольких</a:t>
            </a:r>
            <a:endParaRPr lang="ru-RU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1724" y="1740339"/>
            <a:ext cx="4380400" cy="8698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Кольцо состоит из золота</a:t>
            </a:r>
            <a:endParaRPr lang="ru-RU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54880" y="1745754"/>
            <a:ext cx="7265324" cy="8644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Карандаш состоит из древесины и графита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im5-tub-ru.yandex.net/i?id=239295529-28-73&amp;n=21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0" b="12948"/>
          <a:stretch/>
        </p:blipFill>
        <p:spPr bwMode="auto">
          <a:xfrm>
            <a:off x="935980" y="2768142"/>
            <a:ext cx="2592388" cy="184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http://im4-tub-ru.yandex.net/i?id=173133929-62-73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368" y="2751516"/>
            <a:ext cx="2205318" cy="197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s://i.ebayimg.com/00/s/ODAwWDgwMA==/z/0FoAAOSw4CFY0UzY/$_57.JPG?set_id=880000500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80" r="17096"/>
          <a:stretch/>
        </p:blipFill>
        <p:spPr bwMode="auto">
          <a:xfrm>
            <a:off x="326488" y="4729944"/>
            <a:ext cx="4010871" cy="185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walldeco.ua/img/gallery/5/thumbs/thumb_l_2356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027" y="4835336"/>
            <a:ext cx="3144923" cy="175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0" t="29735" r="44161" b="27273"/>
          <a:stretch/>
        </p:blipFill>
        <p:spPr bwMode="auto">
          <a:xfrm>
            <a:off x="5070765" y="4835335"/>
            <a:ext cx="3474720" cy="175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81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5252" y="115889"/>
            <a:ext cx="11858450" cy="136842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Физические свойства веществ -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признаки, по которым вещества отличаются друг от друга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351367" y="5591800"/>
            <a:ext cx="1160233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just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вещества различаются по физическим, а также химическим  свойствам.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95251" y="2808926"/>
            <a:ext cx="60960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СТЕКЛО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Хрупкое</a:t>
            </a:r>
            <a:endParaRPr kumimoji="1"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ru-RU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Твердое </a:t>
            </a:r>
          </a:p>
          <a:p>
            <a:r>
              <a:rPr kumimoji="1" lang="ru-RU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Прозрачное </a:t>
            </a:r>
          </a:p>
          <a:p>
            <a:r>
              <a:rPr kumimoji="1" lang="ru-RU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Нельзя вытянуть в </a:t>
            </a:r>
            <a:r>
              <a:rPr kumimoji="1"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нить</a:t>
            </a:r>
            <a:endParaRPr kumimoji="1"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ru-RU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 проводит тепло и ток 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4854649" y="1852613"/>
            <a:ext cx="6683416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АЛЮМИНИЙ</a:t>
            </a:r>
            <a:endParaRPr lang="ru-RU" sz="1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Прочный</a:t>
            </a:r>
            <a:endParaRPr kumimoji="1"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Мягкий</a:t>
            </a:r>
            <a:endParaRPr kumimoji="1"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Непрозрачный</a:t>
            </a:r>
            <a:endParaRPr kumimoji="1"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ru-RU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Можно вытянуть в </a:t>
            </a:r>
            <a:r>
              <a:rPr kumimoji="1"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нить</a:t>
            </a:r>
            <a:endParaRPr kumimoji="1"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ru-RU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Тепло - и электропроводный</a:t>
            </a:r>
          </a:p>
        </p:txBody>
      </p:sp>
      <p:pic>
        <p:nvPicPr>
          <p:cNvPr id="9218" name="Picture 2" descr="https://st13.stpulscen.ru/images/product/406/310/884_bi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0" r="9246"/>
          <a:stretch/>
        </p:blipFill>
        <p:spPr bwMode="auto">
          <a:xfrm>
            <a:off x="1695813" y="1968988"/>
            <a:ext cx="2876204" cy="195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s://metalloy.ru/wp-content/uploads/2018/11/cans-2542942_12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2" t="25325" r="32405" b="23559"/>
          <a:stretch/>
        </p:blipFill>
        <p:spPr bwMode="auto">
          <a:xfrm>
            <a:off x="8466531" y="1719609"/>
            <a:ext cx="2936469" cy="167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552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proprikol.ru/wp-content/uploads/2020/07/kartinki-znak-voprosa-18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7"/>
          <a:stretch/>
        </p:blipFill>
        <p:spPr bwMode="auto">
          <a:xfrm>
            <a:off x="315883" y="184090"/>
            <a:ext cx="1254813" cy="170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570696" y="382376"/>
            <a:ext cx="10449508" cy="14464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Выберите признаки для следующих веществ:</a:t>
            </a:r>
          </a:p>
          <a:p>
            <a:pPr algn="ctr"/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МЕДЬ, ГЛИНА, 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ЖЕЛЕЗО</a:t>
            </a:r>
            <a:endParaRPr lang="ru-RU" sz="3200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5883" y="5178460"/>
            <a:ext cx="115380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Мягкое, твердое, пластичное, ковкое, бесформенное, проводит ток, не проводит ток,  растворимо в воде, поддается обработке руками.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8" name="Picture 8" descr="https://st45.stpulscen.ru/images/product/251/189/584_bi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79"/>
          <a:stretch/>
        </p:blipFill>
        <p:spPr bwMode="auto">
          <a:xfrm>
            <a:off x="315883" y="2125520"/>
            <a:ext cx="3757353" cy="305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upload.wikimedia.org/wikipedia/commons/e/e2/Iron_elemen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t="14795" r="5644" b="22368"/>
          <a:stretch/>
        </p:blipFill>
        <p:spPr bwMode="auto">
          <a:xfrm>
            <a:off x="8129847" y="2125520"/>
            <a:ext cx="3724101" cy="305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www.fun-lover.com/graphic-shop/Textures/images/SoilEarth/stt-06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7" r="20175"/>
          <a:stretch/>
        </p:blipFill>
        <p:spPr bwMode="auto">
          <a:xfrm>
            <a:off x="4310091" y="2125520"/>
            <a:ext cx="3553750" cy="304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97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loud.prezentacii.org/18/04/49425/images/screen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5" t="14281" r="16710" b="21629"/>
          <a:stretch/>
        </p:blipFill>
        <p:spPr bwMode="auto">
          <a:xfrm>
            <a:off x="3009206" y="1"/>
            <a:ext cx="9166169" cy="685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88500" y="232756"/>
            <a:ext cx="2587951" cy="64340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Химия в жизни человека</a:t>
            </a:r>
            <a:endParaRPr lang="ru-RU" sz="4000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04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194</Words>
  <Application>Microsoft Office PowerPoint</Application>
  <PresentationFormat>Произвольный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Мероприятия</dc:title>
  <dc:creator>User Obstinate</dc:creator>
  <cp:lastModifiedBy>Виталий</cp:lastModifiedBy>
  <cp:revision>42</cp:revision>
  <dcterms:created xsi:type="dcterms:W3CDTF">2021-05-04T11:19:16Z</dcterms:created>
  <dcterms:modified xsi:type="dcterms:W3CDTF">2022-06-06T08:31:02Z</dcterms:modified>
</cp:coreProperties>
</file>