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10" r:id="rId3"/>
    <p:sldId id="308" r:id="rId4"/>
    <p:sldId id="316" r:id="rId5"/>
    <p:sldId id="318" r:id="rId6"/>
    <p:sldId id="319" r:id="rId7"/>
    <p:sldId id="314" r:id="rId8"/>
    <p:sldId id="315" r:id="rId9"/>
    <p:sldId id="323" r:id="rId10"/>
    <p:sldId id="32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-1152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23D9D-637A-4E35-BB25-E48F9DD4984E}" type="datetimeFigureOut">
              <a:rPr lang="ru-RU" smtClean="0"/>
              <a:t>19.07.2022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4AC53-A25F-4AE3-9CEE-D933D73E3B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7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3BB6203A-D84D-48FD-91BC-B516CA189DC5}" type="slidenum">
              <a:rPr lang="ru-RU" sz="1200" smtClean="0"/>
              <a:pPr algn="r" eaLnBrk="1" hangingPunct="1">
                <a:defRPr/>
              </a:pPr>
              <a:t>2</a:t>
            </a:fld>
            <a:endParaRPr lang="ru-RU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226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1.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993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1.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84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68FE56-8E2E-406C-9678-4E1424471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1523999"/>
            <a:ext cx="75819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5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6FCE0532-CCCA-492E-AE32-6C27CF95A17D}"/>
              </a:ext>
            </a:extLst>
          </p:cNvPr>
          <p:cNvSpPr/>
          <p:nvPr userDrawn="1"/>
        </p:nvSpPr>
        <p:spPr>
          <a:xfrm>
            <a:off x="7988530" y="2717799"/>
            <a:ext cx="4862946" cy="142240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02D1B33B-3A87-48DC-A925-B086711DBCB3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B3C4884-FCEA-4753-9A39-DCF5062E0A38}"/>
              </a:ext>
            </a:extLst>
          </p:cNvPr>
          <p:cNvSpPr/>
          <p:nvPr userDrawn="1"/>
        </p:nvSpPr>
        <p:spPr>
          <a:xfrm>
            <a:off x="5511800" y="5651498"/>
            <a:ext cx="1155700" cy="119338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xmlns="" id="{EB0C781D-92E3-44A1-8C0B-7CEAD4B9B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68953" y="3136900"/>
            <a:ext cx="4102100" cy="584200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56A423F8-6447-4B06-96DF-FC08F61D3148}"/>
              </a:ext>
            </a:extLst>
          </p:cNvPr>
          <p:cNvSpPr/>
          <p:nvPr userDrawn="1"/>
        </p:nvSpPr>
        <p:spPr>
          <a:xfrm>
            <a:off x="6832830" y="5651498"/>
            <a:ext cx="1155700" cy="119338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3B50895-34CB-4779-921F-2EDDCC4F1071}"/>
              </a:ext>
            </a:extLst>
          </p:cNvPr>
          <p:cNvSpPr/>
          <p:nvPr userDrawn="1"/>
        </p:nvSpPr>
        <p:spPr>
          <a:xfrm>
            <a:off x="8153860" y="5651498"/>
            <a:ext cx="1155700" cy="119338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2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68C517-2F48-47FD-BE74-69102A08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946774-A30D-4EEA-B0C9-70292A7FB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E2EC7B8-7360-4AEF-AAED-C1B7CBF9C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ECE7347-BCE6-45A8-9ABD-10DA107A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B123C57-BE9D-45C3-B1A6-2873DC4E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370ECD7-D2E2-4E2D-982D-C36304D7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0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C108EE-3C31-42FF-8368-1189C4859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DBEAEA1-DA85-4F22-8C93-CD4A30A9B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3F212A7-B218-4D0F-ACB7-360451065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1D0640E-81FE-49EE-B9C8-E0E6191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69CA6E-2B11-40C5-98D3-E8ED60EE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A296933-BD32-4D3F-B7FB-AF6D05F1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7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F64028-570E-4984-8E47-7F578476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894454F-B563-4DEC-AB40-114987303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5E4DDB-B7AB-40E4-A907-DEC1029A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4692BC-A5EA-495D-8BD5-6BA19E65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388DAA3-6A85-4393-B3F1-F6EF58C6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8291653-29A5-49F5-B7D5-56E498741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AEC49E4-888E-4416-8BC3-682B1E458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35FFB5-B861-43DE-9DB6-CF8DAD1C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7E1DFE-3198-4878-B18B-543D052B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60FB0B0-E4F0-4373-8108-CD7B30C5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7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D73C3F7-BB3F-41CD-B4B9-70103C3DAE81}"/>
              </a:ext>
            </a:extLst>
          </p:cNvPr>
          <p:cNvSpPr/>
          <p:nvPr userDrawn="1"/>
        </p:nvSpPr>
        <p:spPr>
          <a:xfrm>
            <a:off x="0" y="1"/>
            <a:ext cx="12192000" cy="1646238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FACCCC-8891-4AD2-BFC5-9128BD8B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8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9786EC-7313-4F3A-A2F6-E1AEA39A8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344D0E96-6656-4CB7-858D-0BE7C3A3C283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:a16="http://schemas.microsoft.com/office/drawing/2014/main" xmlns="" id="{83F3C1EF-9F90-43EE-92E7-008B74F398E1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xmlns="" id="{C24A8845-D471-4ED7-ADCD-E869D561F185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xmlns="" id="{3086F889-752C-43F8-AFE5-521150068151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xmlns="" id="{5E38DCC6-E4B5-4C01-9A35-C23C90A48BCA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FACCCC-8891-4AD2-BFC5-9128BD8B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100" y="365125"/>
            <a:ext cx="87757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9786EC-7313-4F3A-A2F6-E1AEA39A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7377"/>
            <a:ext cx="10515600" cy="39495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74D8CE6A-78FD-4F7A-A178-9D8C0466B546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xmlns="" id="{EA995ABB-BBF6-4C56-89BD-F578622649B5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:a16="http://schemas.microsoft.com/office/drawing/2014/main" xmlns="" id="{2CA2A8EE-306C-4602-B5EC-6F5F7130BDAE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xmlns="" id="{24412614-E7CC-4E45-8EC3-EDBB07A1B5D2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xmlns="" id="{AE0591C1-6F20-4BE4-85E7-7EE8C6049D40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15523768-A58A-4E80-A68E-77AAD4C4907B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7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1529A156-1A5A-4CD9-934D-3498D5AF37A1}"/>
              </a:ext>
            </a:extLst>
          </p:cNvPr>
          <p:cNvSpPr/>
          <p:nvPr userDrawn="1"/>
        </p:nvSpPr>
        <p:spPr>
          <a:xfrm>
            <a:off x="-762000" y="-914400"/>
            <a:ext cx="2336800" cy="2336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219D3CFF-3C59-4B50-AF40-295BB77E2D1D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2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AB6A2D-D7C3-492A-9A7C-B9B1F360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630DCB3-9117-4A82-84CA-FDDD87467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E8B6642-8632-46B6-B978-C846D233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017B90-4909-479E-A01C-06432942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069E89-9D58-4C19-9A90-B17748A5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3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E54FAF-702D-460E-9860-75EBB404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C35766-5DA3-4CD6-A331-3FFB78587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6259266-BF39-4550-8183-2817531F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706710-CD15-4B7C-BF0D-7AC77D2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1DC2ADF-D9E6-4878-9614-51A3ABFD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A51E446-D1BE-494E-A0CC-73468260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2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DC88FB-11F3-449E-B12E-18A806501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1187A53-2A34-433D-98A8-CE3D9A96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DAF68F6-E3D4-4116-919E-BC1B51D37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830C087-48C0-4D8C-A047-40BD7E2C6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6F52FE7-0181-471C-A34B-51565E9EA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736A896-C485-4121-97FE-2FEBBB22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B56E551-42C8-46BD-9EEE-91D21BA3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5D4D9DE-CD9A-44D4-B60D-3C01AB2F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3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5FBDC1-19C9-4757-8F70-77C40673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B980EB1-BA4A-4593-B779-498B6572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F567163-F6E4-470A-A17C-019C87D4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C5EC9C8-63C7-48A4-8603-89DF73D0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02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864AEE3-7435-4244-B5CD-DDB0CD0F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32183C9-96DE-4686-870A-C80BACA4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EA4687-D57A-49B5-9514-735CF3B2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2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D9ED9A-F692-45EB-BF45-87703247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19F8CB9-7508-42D7-84A6-2382C314D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06C950-5AD6-4563-866D-6F91B5BE3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5754-0585-46D0-99CC-16E3F56ED207}" type="datetimeFigureOut">
              <a:rPr lang="ru-RU" smtClean="0"/>
              <a:pPr/>
              <a:t>19.07.2022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6DFB5C-CA9A-4C81-9CB6-F69B29257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B2C3A4-27A7-4175-B7A3-873DB3E1E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1761-61CF-4A76-B060-B8C3138A7F46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xmlns="" id="{A216BDCB-8A58-4A8B-AE1F-C20820F9FD9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8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талий\Desktop\заставка химия урок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5" t="10424" r="20363" b="8848"/>
          <a:stretch/>
        </p:blipFill>
        <p:spPr bwMode="auto">
          <a:xfrm>
            <a:off x="2144684" y="139016"/>
            <a:ext cx="8296101" cy="65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6450" y="800459"/>
            <a:ext cx="49710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Электролитическая диссоциация.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1708" y="4441334"/>
            <a:ext cx="42178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9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класс</a:t>
            </a:r>
            <a:endParaRPr lang="ru-RU" sz="9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078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Прямоугольник 139"/>
          <p:cNvSpPr/>
          <p:nvPr/>
        </p:nvSpPr>
        <p:spPr>
          <a:xfrm>
            <a:off x="285709" y="1071546"/>
            <a:ext cx="11525331" cy="428628"/>
          </a:xfrm>
          <a:prstGeom prst="rect">
            <a:avLst/>
          </a:prstGeom>
          <a:ln w="2222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Раствор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25" name="Группа 87"/>
          <p:cNvGrpSpPr/>
          <p:nvPr/>
        </p:nvGrpSpPr>
        <p:grpSpPr>
          <a:xfrm rot="20561640">
            <a:off x="6982842" y="1599718"/>
            <a:ext cx="944481" cy="256982"/>
            <a:chOff x="3078793" y="1857364"/>
            <a:chExt cx="761547" cy="256982"/>
          </a:xfrm>
          <a:solidFill>
            <a:schemeClr val="bg1"/>
          </a:solidFill>
        </p:grpSpPr>
        <p:sp>
          <p:nvSpPr>
            <p:cNvPr id="326" name="Овал 325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6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328" name="Прямоугольник 327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9" name="Прямоугольник 328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1" name="Группа 87"/>
          <p:cNvGrpSpPr/>
          <p:nvPr/>
        </p:nvGrpSpPr>
        <p:grpSpPr>
          <a:xfrm rot="2624268">
            <a:off x="7131161" y="2638080"/>
            <a:ext cx="944481" cy="256979"/>
            <a:chOff x="3078932" y="1857364"/>
            <a:chExt cx="761547" cy="256979"/>
          </a:xfrm>
          <a:solidFill>
            <a:schemeClr val="bg1"/>
          </a:solidFill>
        </p:grpSpPr>
        <p:sp>
          <p:nvSpPr>
            <p:cNvPr id="383" name="Овал 382"/>
            <p:cNvSpPr/>
            <p:nvPr/>
          </p:nvSpPr>
          <p:spPr>
            <a:xfrm rot="21365787">
              <a:off x="3078932" y="1886800"/>
              <a:ext cx="761547" cy="2275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385" name="Прямоугольник 38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86" name="Прямоугольник 38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62" name="Прямоугольник 161"/>
          <p:cNvSpPr/>
          <p:nvPr/>
        </p:nvSpPr>
        <p:spPr>
          <a:xfrm rot="10099686">
            <a:off x="3646556" y="4868987"/>
            <a:ext cx="177197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 rot="10621568">
            <a:off x="3418831" y="2898012"/>
            <a:ext cx="177197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 rot="10099686">
            <a:off x="3657741" y="4868987"/>
            <a:ext cx="177197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79" name="Группа 61"/>
          <p:cNvGrpSpPr/>
          <p:nvPr/>
        </p:nvGrpSpPr>
        <p:grpSpPr>
          <a:xfrm rot="2091714">
            <a:off x="4394665" y="1536688"/>
            <a:ext cx="944481" cy="256981"/>
            <a:chOff x="3078794" y="1857364"/>
            <a:chExt cx="761546" cy="256981"/>
          </a:xfrm>
          <a:solidFill>
            <a:schemeClr val="bg1"/>
          </a:solidFill>
        </p:grpSpPr>
        <p:sp>
          <p:nvSpPr>
            <p:cNvPr id="191" name="Овал 190"/>
            <p:cNvSpPr/>
            <p:nvPr/>
          </p:nvSpPr>
          <p:spPr>
            <a:xfrm rot="21365787">
              <a:off x="3078794" y="1883017"/>
              <a:ext cx="761546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0" name="Группа 58"/>
            <p:cNvGrpSpPr/>
            <p:nvPr/>
          </p:nvGrpSpPr>
          <p:grpSpPr>
            <a:xfrm>
              <a:off x="3143244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193" name="Прямоугольник 19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4" name="Прямоугольник 19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95" name="Прямоугольник 194"/>
          <p:cNvSpPr/>
          <p:nvPr/>
        </p:nvSpPr>
        <p:spPr>
          <a:xfrm rot="10621568">
            <a:off x="3430016" y="2898012"/>
            <a:ext cx="177197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285709" y="5857892"/>
            <a:ext cx="11525331" cy="571504"/>
          </a:xfrm>
          <a:prstGeom prst="rect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→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Прямоугольник 464"/>
          <p:cNvSpPr/>
          <p:nvPr/>
        </p:nvSpPr>
        <p:spPr>
          <a:xfrm>
            <a:off x="285709" y="1071546"/>
            <a:ext cx="11525331" cy="5357850"/>
          </a:xfrm>
          <a:prstGeom prst="rect">
            <a:avLst/>
          </a:prstGeom>
          <a:noFill/>
          <a:ln w="63500" cmpd="thickThin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9" name="Прямоугольник 468"/>
          <p:cNvSpPr/>
          <p:nvPr/>
        </p:nvSpPr>
        <p:spPr>
          <a:xfrm>
            <a:off x="0" y="0"/>
            <a:ext cx="120015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 электролитической диссоциации </a:t>
            </a:r>
          </a:p>
          <a:p>
            <a:pPr algn="ctr">
              <a:defRPr/>
            </a:pP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веществ с ковалентной полярной связью</a:t>
            </a:r>
            <a:endParaRPr lang="ru-RU" sz="2800" b="1" dirty="0">
              <a:ln w="1905"/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" name="Прямоугольник 470"/>
          <p:cNvSpPr/>
          <p:nvPr/>
        </p:nvSpPr>
        <p:spPr>
          <a:xfrm>
            <a:off x="8572517" y="1643050"/>
            <a:ext cx="1524011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Н</a:t>
            </a:r>
            <a:r>
              <a:rPr lang="ru-RU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1" name="Группа 182"/>
          <p:cNvGrpSpPr/>
          <p:nvPr/>
        </p:nvGrpSpPr>
        <p:grpSpPr>
          <a:xfrm rot="10505811">
            <a:off x="7536214" y="2030089"/>
            <a:ext cx="944481" cy="231328"/>
            <a:chOff x="4074321" y="2995641"/>
            <a:chExt cx="708361" cy="231328"/>
          </a:xfrm>
        </p:grpSpPr>
        <p:sp>
          <p:nvSpPr>
            <p:cNvPr id="533" name="Овал 532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67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535" name="Прямоугольник 534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6" name="Прямоугольник 535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69" name="Группа 61"/>
          <p:cNvGrpSpPr/>
          <p:nvPr/>
        </p:nvGrpSpPr>
        <p:grpSpPr>
          <a:xfrm rot="19175058">
            <a:off x="4506233" y="2556063"/>
            <a:ext cx="944481" cy="256981"/>
            <a:chOff x="3078793" y="1857364"/>
            <a:chExt cx="761546" cy="256981"/>
          </a:xfrm>
          <a:solidFill>
            <a:schemeClr val="bg1"/>
          </a:solidFill>
        </p:grpSpPr>
        <p:sp>
          <p:nvSpPr>
            <p:cNvPr id="529" name="Овал 528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73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531" name="Прямоугольник 53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2" name="Прямоугольник 53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cxnSp>
        <p:nvCxnSpPr>
          <p:cNvPr id="290" name="Прямая со стрелкой 289"/>
          <p:cNvCxnSpPr/>
          <p:nvPr/>
        </p:nvCxnSpPr>
        <p:spPr>
          <a:xfrm rot="16200000" flipH="1">
            <a:off x="5845740" y="2444569"/>
            <a:ext cx="500645" cy="1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80" name="Группа 479"/>
          <p:cNvGrpSpPr/>
          <p:nvPr/>
        </p:nvGrpSpPr>
        <p:grpSpPr>
          <a:xfrm>
            <a:off x="4204583" y="2724441"/>
            <a:ext cx="3650347" cy="1066430"/>
            <a:chOff x="3153437" y="2973816"/>
            <a:chExt cx="2737760" cy="1066430"/>
          </a:xfrm>
          <a:solidFill>
            <a:schemeClr val="bg1"/>
          </a:solidFill>
        </p:grpSpPr>
        <p:grpSp>
          <p:nvGrpSpPr>
            <p:cNvPr id="29" name="Группа 87"/>
            <p:cNvGrpSpPr/>
            <p:nvPr/>
          </p:nvGrpSpPr>
          <p:grpSpPr>
            <a:xfrm rot="2669334">
              <a:off x="5003295" y="3763080"/>
              <a:ext cx="659059" cy="277166"/>
              <a:chOff x="3021027" y="1736884"/>
              <a:chExt cx="761547" cy="277166"/>
            </a:xfrm>
            <a:grpFill/>
          </p:grpSpPr>
          <p:sp>
            <p:nvSpPr>
              <p:cNvPr id="373" name="Овал 372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0" name="Группа 58"/>
              <p:cNvGrpSpPr/>
              <p:nvPr/>
            </p:nvGrpSpPr>
            <p:grpSpPr>
              <a:xfrm>
                <a:off x="3095808" y="1736884"/>
                <a:ext cx="610365" cy="258822"/>
                <a:chOff x="3095808" y="1736884"/>
                <a:chExt cx="610365" cy="258822"/>
              </a:xfrm>
              <a:grpFill/>
            </p:grpSpPr>
            <p:sp>
              <p:nvSpPr>
                <p:cNvPr id="375" name="Прямоугольник 374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76" name="Прямоугольник 375"/>
                <p:cNvSpPr/>
                <p:nvPr/>
              </p:nvSpPr>
              <p:spPr>
                <a:xfrm>
                  <a:off x="3572105" y="1736884"/>
                  <a:ext cx="134068" cy="2588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66" name="Группа 87"/>
            <p:cNvGrpSpPr/>
            <p:nvPr/>
          </p:nvGrpSpPr>
          <p:grpSpPr>
            <a:xfrm rot="362065">
              <a:off x="3153437" y="3394155"/>
              <a:ext cx="708361" cy="231328"/>
              <a:chOff x="3021027" y="1782722"/>
              <a:chExt cx="761547" cy="231328"/>
            </a:xfrm>
            <a:grpFill/>
          </p:grpSpPr>
          <p:sp>
            <p:nvSpPr>
              <p:cNvPr id="388" name="Овал 387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67" name="Группа 58"/>
              <p:cNvGrpSpPr/>
              <p:nvPr/>
            </p:nvGrpSpPr>
            <p:grpSpPr>
              <a:xfrm>
                <a:off x="3095808" y="1802705"/>
                <a:ext cx="618552" cy="168470"/>
                <a:chOff x="3095808" y="1802705"/>
                <a:chExt cx="618552" cy="168470"/>
              </a:xfrm>
              <a:grpFill/>
            </p:grpSpPr>
            <p:sp>
              <p:nvSpPr>
                <p:cNvPr id="390" name="Прямоугольник 389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91" name="Прямоугольник 390"/>
                <p:cNvSpPr/>
                <p:nvPr/>
              </p:nvSpPr>
              <p:spPr>
                <a:xfrm>
                  <a:off x="3572104" y="1802705"/>
                  <a:ext cx="142256" cy="13845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27" name="Группа 87"/>
            <p:cNvGrpSpPr/>
            <p:nvPr/>
          </p:nvGrpSpPr>
          <p:grpSpPr>
            <a:xfrm rot="2320422">
              <a:off x="3232661" y="2973816"/>
              <a:ext cx="708361" cy="306130"/>
              <a:chOff x="4202776" y="1830615"/>
              <a:chExt cx="761547" cy="306130"/>
            </a:xfrm>
            <a:grpFill/>
          </p:grpSpPr>
          <p:sp>
            <p:nvSpPr>
              <p:cNvPr id="163" name="Овал 162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29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  <a:grpFill/>
            </p:grpSpPr>
            <p:sp>
              <p:nvSpPr>
                <p:cNvPr id="165" name="Прямоугольник 164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48" name="Группа 66"/>
            <p:cNvGrpSpPr/>
            <p:nvPr/>
          </p:nvGrpSpPr>
          <p:grpSpPr>
            <a:xfrm rot="20592715">
              <a:off x="3235236" y="3732496"/>
              <a:ext cx="652754" cy="238669"/>
              <a:chOff x="2652105" y="2186618"/>
              <a:chExt cx="761546" cy="258816"/>
            </a:xfrm>
            <a:grpFill/>
          </p:grpSpPr>
          <p:sp>
            <p:nvSpPr>
              <p:cNvPr id="537" name="Овал 536"/>
              <p:cNvSpPr/>
              <p:nvPr/>
            </p:nvSpPr>
            <p:spPr>
              <a:xfrm rot="21013784">
                <a:off x="2652105" y="2214105"/>
                <a:ext cx="761546" cy="23132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50" name="Группа 58"/>
              <p:cNvGrpSpPr/>
              <p:nvPr/>
            </p:nvGrpSpPr>
            <p:grpSpPr>
              <a:xfrm>
                <a:off x="2789451" y="2186618"/>
                <a:ext cx="553929" cy="250512"/>
                <a:chOff x="2789446" y="2186618"/>
                <a:chExt cx="553929" cy="250512"/>
              </a:xfrm>
              <a:grpFill/>
            </p:grpSpPr>
            <p:sp>
              <p:nvSpPr>
                <p:cNvPr id="539" name="Прямоугольник 538"/>
                <p:cNvSpPr/>
                <p:nvPr/>
              </p:nvSpPr>
              <p:spPr>
                <a:xfrm>
                  <a:off x="2789446" y="2294254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540" name="Прямоугольник 539"/>
                <p:cNvSpPr/>
                <p:nvPr/>
              </p:nvSpPr>
              <p:spPr>
                <a:xfrm>
                  <a:off x="3200499" y="2186618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07" name="Группа 87"/>
            <p:cNvGrpSpPr/>
            <p:nvPr/>
          </p:nvGrpSpPr>
          <p:grpSpPr>
            <a:xfrm rot="19199416">
              <a:off x="5164410" y="3099645"/>
              <a:ext cx="611655" cy="231328"/>
              <a:chOff x="3445770" y="2036403"/>
              <a:chExt cx="773836" cy="231328"/>
            </a:xfrm>
            <a:grpFill/>
          </p:grpSpPr>
          <p:sp>
            <p:nvSpPr>
              <p:cNvPr id="308" name="Овал 307"/>
              <p:cNvSpPr/>
              <p:nvPr/>
            </p:nvSpPr>
            <p:spPr>
              <a:xfrm rot="593549">
                <a:off x="3445770" y="2036403"/>
                <a:ext cx="761548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09" name="Группа 58"/>
              <p:cNvGrpSpPr/>
              <p:nvPr/>
            </p:nvGrpSpPr>
            <p:grpSpPr>
              <a:xfrm>
                <a:off x="3514123" y="2053735"/>
                <a:ext cx="705483" cy="195145"/>
                <a:chOff x="3514123" y="2053735"/>
                <a:chExt cx="705483" cy="195145"/>
              </a:xfrm>
              <a:grpFill/>
            </p:grpSpPr>
            <p:sp>
              <p:nvSpPr>
                <p:cNvPr id="310" name="Прямоугольник 309"/>
                <p:cNvSpPr/>
                <p:nvPr/>
              </p:nvSpPr>
              <p:spPr>
                <a:xfrm>
                  <a:off x="3514123" y="2053735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11" name="Прямоугольник 310"/>
                <p:cNvSpPr/>
                <p:nvPr/>
              </p:nvSpPr>
              <p:spPr>
                <a:xfrm>
                  <a:off x="3855038" y="2078956"/>
                  <a:ext cx="364568" cy="1699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34" name="Группа 333"/>
            <p:cNvGrpSpPr/>
            <p:nvPr/>
          </p:nvGrpSpPr>
          <p:grpSpPr>
            <a:xfrm rot="374222">
              <a:off x="5279542" y="3503735"/>
              <a:ext cx="611655" cy="231328"/>
              <a:chOff x="5357818" y="3429000"/>
              <a:chExt cx="611655" cy="231328"/>
            </a:xfrm>
            <a:grpFill/>
          </p:grpSpPr>
          <p:sp>
            <p:nvSpPr>
              <p:cNvPr id="313" name="Овал 312"/>
              <p:cNvSpPr/>
              <p:nvPr/>
            </p:nvSpPr>
            <p:spPr>
              <a:xfrm rot="593549">
                <a:off x="5357818" y="3429000"/>
                <a:ext cx="601942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14" name="Группа 58"/>
              <p:cNvGrpSpPr/>
              <p:nvPr/>
            </p:nvGrpSpPr>
            <p:grpSpPr>
              <a:xfrm>
                <a:off x="5411847" y="3446332"/>
                <a:ext cx="557626" cy="195145"/>
                <a:chOff x="3514125" y="2053735"/>
                <a:chExt cx="705481" cy="195145"/>
              </a:xfrm>
              <a:grpFill/>
            </p:grpSpPr>
            <p:sp>
              <p:nvSpPr>
                <p:cNvPr id="315" name="Прямоугольник 314"/>
                <p:cNvSpPr/>
                <p:nvPr/>
              </p:nvSpPr>
              <p:spPr>
                <a:xfrm>
                  <a:off x="3514125" y="2053735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16" name="Прямоугольник 315"/>
                <p:cNvSpPr/>
                <p:nvPr/>
              </p:nvSpPr>
              <p:spPr>
                <a:xfrm>
                  <a:off x="3855038" y="2078956"/>
                  <a:ext cx="364568" cy="1699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25" name="Группа 324"/>
            <p:cNvGrpSpPr/>
            <p:nvPr/>
          </p:nvGrpSpPr>
          <p:grpSpPr>
            <a:xfrm>
              <a:off x="3929049" y="3164875"/>
              <a:ext cx="1285884" cy="760607"/>
              <a:chOff x="3571859" y="4236445"/>
              <a:chExt cx="1285884" cy="760607"/>
            </a:xfrm>
            <a:grpFill/>
          </p:grpSpPr>
          <p:grpSp>
            <p:nvGrpSpPr>
              <p:cNvPr id="289" name="Группа 288"/>
              <p:cNvGrpSpPr/>
              <p:nvPr/>
            </p:nvGrpSpPr>
            <p:grpSpPr>
              <a:xfrm>
                <a:off x="3571859" y="4236445"/>
                <a:ext cx="1285884" cy="760607"/>
                <a:chOff x="4000799" y="1823465"/>
                <a:chExt cx="856924" cy="982080"/>
              </a:xfrm>
              <a:grpFill/>
            </p:grpSpPr>
            <p:sp>
              <p:nvSpPr>
                <p:cNvPr id="291" name="Овал 290"/>
                <p:cNvSpPr/>
                <p:nvPr/>
              </p:nvSpPr>
              <p:spPr>
                <a:xfrm rot="4635">
                  <a:off x="4000799" y="1823465"/>
                  <a:ext cx="856924" cy="982080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92" name="Прямоугольник 291"/>
                <p:cNvSpPr/>
                <p:nvPr/>
              </p:nvSpPr>
              <p:spPr>
                <a:xfrm>
                  <a:off x="4572000" y="2143116"/>
                  <a:ext cx="214314" cy="446377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3600" b="1" dirty="0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-</a:t>
                  </a:r>
                  <a:endParaRPr lang="ru-RU" sz="3600" b="1" dirty="0">
                    <a:solidFill>
                      <a:schemeClr val="accent4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324" name="Прямоугольник 323"/>
              <p:cNvSpPr/>
              <p:nvPr/>
            </p:nvSpPr>
            <p:spPr>
              <a:xfrm>
                <a:off x="3643306" y="4357694"/>
                <a:ext cx="370614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27" name="Группа 326"/>
          <p:cNvGrpSpPr/>
          <p:nvPr/>
        </p:nvGrpSpPr>
        <p:grpSpPr>
          <a:xfrm>
            <a:off x="8191516" y="1026807"/>
            <a:ext cx="1333509" cy="506412"/>
            <a:chOff x="3472955" y="4429132"/>
            <a:chExt cx="1483712" cy="382118"/>
          </a:xfrm>
        </p:grpSpPr>
        <p:grpSp>
          <p:nvGrpSpPr>
            <p:cNvPr id="330" name="Группа 288"/>
            <p:cNvGrpSpPr/>
            <p:nvPr/>
          </p:nvGrpSpPr>
          <p:grpSpPr>
            <a:xfrm>
              <a:off x="3571868" y="4429132"/>
              <a:ext cx="1285884" cy="357190"/>
              <a:chOff x="4000805" y="2072257"/>
              <a:chExt cx="856924" cy="461196"/>
            </a:xfrm>
          </p:grpSpPr>
          <p:sp>
            <p:nvSpPr>
              <p:cNvPr id="332" name="Овал 331"/>
              <p:cNvSpPr/>
              <p:nvPr/>
            </p:nvSpPr>
            <p:spPr>
              <a:xfrm rot="4635">
                <a:off x="4000805" y="2072257"/>
                <a:ext cx="856924" cy="461196"/>
              </a:xfrm>
              <a:prstGeom prst="ellipse">
                <a:avLst/>
              </a:prstGeom>
              <a:solidFill>
                <a:srgbClr val="FFFF00"/>
              </a:solidFill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33" name="Прямоугольник 332"/>
              <p:cNvSpPr/>
              <p:nvPr/>
            </p:nvSpPr>
            <p:spPr>
              <a:xfrm>
                <a:off x="4572000" y="2143116"/>
                <a:ext cx="214314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31" name="Прямоугольник 330"/>
            <p:cNvSpPr/>
            <p:nvPr/>
          </p:nvSpPr>
          <p:spPr>
            <a:xfrm>
              <a:off x="3472955" y="4462896"/>
              <a:ext cx="1483712" cy="34835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HCl</a:t>
              </a:r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0" name="Прямоугольник 349"/>
          <p:cNvSpPr/>
          <p:nvPr/>
        </p:nvSpPr>
        <p:spPr>
          <a:xfrm>
            <a:off x="4190987" y="5214951"/>
            <a:ext cx="7620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Гидратированные ионы</a:t>
            </a:r>
            <a:endParaRPr lang="ru-RU" sz="3600" b="1" dirty="0">
              <a:ln w="1905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1" name="Прямая со стрелкой 350"/>
          <p:cNvCxnSpPr/>
          <p:nvPr/>
        </p:nvCxnSpPr>
        <p:spPr>
          <a:xfrm flipV="1">
            <a:off x="8477267" y="4857760"/>
            <a:ext cx="857256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5" name="Прямая со стрелкой 354"/>
          <p:cNvCxnSpPr/>
          <p:nvPr/>
        </p:nvCxnSpPr>
        <p:spPr>
          <a:xfrm rot="10800000">
            <a:off x="4476739" y="4929198"/>
            <a:ext cx="114300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61" name="Группа 61"/>
          <p:cNvGrpSpPr/>
          <p:nvPr/>
        </p:nvGrpSpPr>
        <p:grpSpPr>
          <a:xfrm>
            <a:off x="3809985" y="2071679"/>
            <a:ext cx="944481" cy="256981"/>
            <a:chOff x="3078793" y="1857364"/>
            <a:chExt cx="761546" cy="256981"/>
          </a:xfrm>
          <a:solidFill>
            <a:schemeClr val="bg1"/>
          </a:solidFill>
        </p:grpSpPr>
        <p:sp>
          <p:nvSpPr>
            <p:cNvPr id="362" name="Овал 361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63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364" name="Прямоугольник 363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65" name="Прямоугольник 364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500" name="Группа 499"/>
          <p:cNvGrpSpPr/>
          <p:nvPr/>
        </p:nvGrpSpPr>
        <p:grpSpPr>
          <a:xfrm>
            <a:off x="3619482" y="3641737"/>
            <a:ext cx="5174187" cy="1054931"/>
            <a:chOff x="928662" y="2214554"/>
            <a:chExt cx="3880640" cy="1054931"/>
          </a:xfrm>
          <a:solidFill>
            <a:schemeClr val="bg1"/>
          </a:solidFill>
        </p:grpSpPr>
        <p:grpSp>
          <p:nvGrpSpPr>
            <p:cNvPr id="414" name="Группа 210"/>
            <p:cNvGrpSpPr/>
            <p:nvPr/>
          </p:nvGrpSpPr>
          <p:grpSpPr>
            <a:xfrm>
              <a:off x="928662" y="2214554"/>
              <a:ext cx="870033" cy="941549"/>
              <a:chOff x="6072198" y="2428868"/>
              <a:chExt cx="870033" cy="941549"/>
            </a:xfrm>
            <a:grpFill/>
          </p:grpSpPr>
          <p:grpSp>
            <p:nvGrpSpPr>
              <p:cNvPr id="461" name="Группа 87"/>
              <p:cNvGrpSpPr/>
              <p:nvPr/>
            </p:nvGrpSpPr>
            <p:grpSpPr>
              <a:xfrm rot="362065">
                <a:off x="6072198" y="2840688"/>
                <a:ext cx="708361" cy="231328"/>
                <a:chOff x="3021027" y="1782722"/>
                <a:chExt cx="761547" cy="231328"/>
              </a:xfrm>
              <a:grpFill/>
            </p:grpSpPr>
            <p:sp>
              <p:nvSpPr>
                <p:cNvPr id="476" name="Овал 475"/>
                <p:cNvSpPr/>
                <p:nvPr/>
              </p:nvSpPr>
              <p:spPr>
                <a:xfrm rot="21365787">
                  <a:off x="3021027" y="1782722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77" name="Группа 58"/>
                <p:cNvGrpSpPr/>
                <p:nvPr/>
              </p:nvGrpSpPr>
              <p:grpSpPr>
                <a:xfrm>
                  <a:off x="3095808" y="1802705"/>
                  <a:ext cx="618552" cy="168470"/>
                  <a:chOff x="3095808" y="1802705"/>
                  <a:chExt cx="618552" cy="168470"/>
                </a:xfrm>
                <a:grpFill/>
              </p:grpSpPr>
              <p:sp>
                <p:nvSpPr>
                  <p:cNvPr id="478" name="Прямоугольник 477"/>
                  <p:cNvSpPr/>
                  <p:nvPr/>
                </p:nvSpPr>
                <p:spPr>
                  <a:xfrm>
                    <a:off x="3095808" y="1828299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79" name="Прямоугольник 478"/>
                  <p:cNvSpPr/>
                  <p:nvPr/>
                </p:nvSpPr>
                <p:spPr>
                  <a:xfrm>
                    <a:off x="3572104" y="1802705"/>
                    <a:ext cx="142256" cy="13845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462" name="Группа 87"/>
              <p:cNvGrpSpPr/>
              <p:nvPr/>
            </p:nvGrpSpPr>
            <p:grpSpPr>
              <a:xfrm rot="2320422">
                <a:off x="6155846" y="2428868"/>
                <a:ext cx="708361" cy="306130"/>
                <a:chOff x="4202776" y="1830615"/>
                <a:chExt cx="761547" cy="306130"/>
              </a:xfrm>
              <a:grpFill/>
            </p:grpSpPr>
            <p:sp>
              <p:nvSpPr>
                <p:cNvPr id="472" name="Овал 471"/>
                <p:cNvSpPr/>
                <p:nvPr/>
              </p:nvSpPr>
              <p:spPr>
                <a:xfrm rot="21235725">
                  <a:off x="4202776" y="1905417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73" name="Группа 58"/>
                <p:cNvGrpSpPr/>
                <p:nvPr/>
              </p:nvGrpSpPr>
              <p:grpSpPr>
                <a:xfrm>
                  <a:off x="4287101" y="1830615"/>
                  <a:ext cx="543319" cy="283262"/>
                  <a:chOff x="4287101" y="1830615"/>
                  <a:chExt cx="543319" cy="283262"/>
                </a:xfrm>
                <a:grpFill/>
              </p:grpSpPr>
              <p:sp>
                <p:nvSpPr>
                  <p:cNvPr id="474" name="Прямоугольник 473"/>
                  <p:cNvSpPr/>
                  <p:nvPr/>
                </p:nvSpPr>
                <p:spPr>
                  <a:xfrm>
                    <a:off x="4287101" y="1971001"/>
                    <a:ext cx="214313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75" name="Прямоугольник 474"/>
                  <p:cNvSpPr/>
                  <p:nvPr/>
                </p:nvSpPr>
                <p:spPr>
                  <a:xfrm>
                    <a:off x="4687544" y="1830615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463" name="Группа 66"/>
              <p:cNvGrpSpPr/>
              <p:nvPr/>
            </p:nvGrpSpPr>
            <p:grpSpPr>
              <a:xfrm rot="20592715">
                <a:off x="6289477" y="3131748"/>
                <a:ext cx="652754" cy="238669"/>
                <a:chOff x="2652105" y="2186618"/>
                <a:chExt cx="761546" cy="258816"/>
              </a:xfrm>
              <a:grpFill/>
            </p:grpSpPr>
            <p:sp>
              <p:nvSpPr>
                <p:cNvPr id="464" name="Овал 463"/>
                <p:cNvSpPr/>
                <p:nvPr/>
              </p:nvSpPr>
              <p:spPr>
                <a:xfrm rot="21013784">
                  <a:off x="2652105" y="2214105"/>
                  <a:ext cx="761546" cy="23132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66" name="Группа 58"/>
                <p:cNvGrpSpPr/>
                <p:nvPr/>
              </p:nvGrpSpPr>
              <p:grpSpPr>
                <a:xfrm>
                  <a:off x="2789451" y="2186618"/>
                  <a:ext cx="553929" cy="250512"/>
                  <a:chOff x="2789446" y="2186618"/>
                  <a:chExt cx="553929" cy="250512"/>
                </a:xfrm>
                <a:grpFill/>
              </p:grpSpPr>
              <p:sp>
                <p:nvSpPr>
                  <p:cNvPr id="467" name="Прямоугольник 466"/>
                  <p:cNvSpPr/>
                  <p:nvPr/>
                </p:nvSpPr>
                <p:spPr>
                  <a:xfrm>
                    <a:off x="2789446" y="2294254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68" name="Прямоугольник 467"/>
                  <p:cNvSpPr/>
                  <p:nvPr/>
                </p:nvSpPr>
                <p:spPr>
                  <a:xfrm>
                    <a:off x="3200499" y="2186618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15" name="Группа 213"/>
            <p:cNvGrpSpPr/>
            <p:nvPr/>
          </p:nvGrpSpPr>
          <p:grpSpPr>
            <a:xfrm>
              <a:off x="3929058" y="2357430"/>
              <a:ext cx="880244" cy="912055"/>
              <a:chOff x="8011349" y="2528140"/>
              <a:chExt cx="880244" cy="912055"/>
            </a:xfrm>
            <a:grpFill/>
          </p:grpSpPr>
          <p:grpSp>
            <p:nvGrpSpPr>
              <p:cNvPr id="428" name="Группа 87"/>
              <p:cNvGrpSpPr/>
              <p:nvPr/>
            </p:nvGrpSpPr>
            <p:grpSpPr>
              <a:xfrm rot="2137600">
                <a:off x="8011349" y="3163029"/>
                <a:ext cx="659059" cy="277166"/>
                <a:chOff x="3021027" y="1736884"/>
                <a:chExt cx="761547" cy="277166"/>
              </a:xfrm>
              <a:grpFill/>
            </p:grpSpPr>
            <p:sp>
              <p:nvSpPr>
                <p:cNvPr id="455" name="Овал 454"/>
                <p:cNvSpPr/>
                <p:nvPr/>
              </p:nvSpPr>
              <p:spPr>
                <a:xfrm rot="21365787">
                  <a:off x="3021027" y="1782722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58" name="Группа 58"/>
                <p:cNvGrpSpPr/>
                <p:nvPr/>
              </p:nvGrpSpPr>
              <p:grpSpPr>
                <a:xfrm>
                  <a:off x="3095808" y="1736884"/>
                  <a:ext cx="610365" cy="258822"/>
                  <a:chOff x="3095808" y="1736884"/>
                  <a:chExt cx="610365" cy="258822"/>
                </a:xfrm>
                <a:grpFill/>
              </p:grpSpPr>
              <p:sp>
                <p:nvSpPr>
                  <p:cNvPr id="459" name="Прямоугольник 458"/>
                  <p:cNvSpPr/>
                  <p:nvPr/>
                </p:nvSpPr>
                <p:spPr>
                  <a:xfrm>
                    <a:off x="3095808" y="1828299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60" name="Прямоугольник 459"/>
                  <p:cNvSpPr/>
                  <p:nvPr/>
                </p:nvSpPr>
                <p:spPr>
                  <a:xfrm>
                    <a:off x="3572105" y="1736884"/>
                    <a:ext cx="134068" cy="25882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431" name="Группа 87"/>
              <p:cNvGrpSpPr/>
              <p:nvPr/>
            </p:nvGrpSpPr>
            <p:grpSpPr>
              <a:xfrm rot="19199416">
                <a:off x="8164806" y="2528140"/>
                <a:ext cx="611655" cy="231328"/>
                <a:chOff x="3445770" y="2036403"/>
                <a:chExt cx="773836" cy="231328"/>
              </a:xfrm>
              <a:grpFill/>
            </p:grpSpPr>
            <p:sp>
              <p:nvSpPr>
                <p:cNvPr id="445" name="Овал 444"/>
                <p:cNvSpPr/>
                <p:nvPr/>
              </p:nvSpPr>
              <p:spPr>
                <a:xfrm rot="593549">
                  <a:off x="3445770" y="2036403"/>
                  <a:ext cx="761548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48" name="Группа 58"/>
                <p:cNvGrpSpPr/>
                <p:nvPr/>
              </p:nvGrpSpPr>
              <p:grpSpPr>
                <a:xfrm>
                  <a:off x="3514123" y="2053735"/>
                  <a:ext cx="705483" cy="195145"/>
                  <a:chOff x="3514123" y="2053735"/>
                  <a:chExt cx="705483" cy="195145"/>
                </a:xfrm>
                <a:grpFill/>
              </p:grpSpPr>
              <p:sp>
                <p:nvSpPr>
                  <p:cNvPr id="450" name="Прямоугольник 449"/>
                  <p:cNvSpPr/>
                  <p:nvPr/>
                </p:nvSpPr>
                <p:spPr>
                  <a:xfrm>
                    <a:off x="3514123" y="2053735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53" name="Прямоугольник 452"/>
                  <p:cNvSpPr/>
                  <p:nvPr/>
                </p:nvSpPr>
                <p:spPr>
                  <a:xfrm>
                    <a:off x="3855038" y="2078956"/>
                    <a:ext cx="364568" cy="16992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433" name="Группа 333"/>
              <p:cNvGrpSpPr/>
              <p:nvPr/>
            </p:nvGrpSpPr>
            <p:grpSpPr>
              <a:xfrm rot="374222">
                <a:off x="8279938" y="2932230"/>
                <a:ext cx="611655" cy="231328"/>
                <a:chOff x="5357818" y="3429000"/>
                <a:chExt cx="611655" cy="231328"/>
              </a:xfrm>
              <a:grpFill/>
            </p:grpSpPr>
            <p:sp>
              <p:nvSpPr>
                <p:cNvPr id="434" name="Овал 433"/>
                <p:cNvSpPr/>
                <p:nvPr/>
              </p:nvSpPr>
              <p:spPr>
                <a:xfrm rot="593549">
                  <a:off x="5357818" y="3429000"/>
                  <a:ext cx="601942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35" name="Группа 58"/>
                <p:cNvGrpSpPr/>
                <p:nvPr/>
              </p:nvGrpSpPr>
              <p:grpSpPr>
                <a:xfrm>
                  <a:off x="5411847" y="3446332"/>
                  <a:ext cx="557626" cy="195145"/>
                  <a:chOff x="3514125" y="2053735"/>
                  <a:chExt cx="705481" cy="195145"/>
                </a:xfrm>
                <a:grpFill/>
              </p:grpSpPr>
              <p:sp>
                <p:nvSpPr>
                  <p:cNvPr id="437" name="Прямоугольник 436"/>
                  <p:cNvSpPr/>
                  <p:nvPr/>
                </p:nvSpPr>
                <p:spPr>
                  <a:xfrm>
                    <a:off x="3514125" y="2053735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41" name="Прямоугольник 440"/>
                  <p:cNvSpPr/>
                  <p:nvPr/>
                </p:nvSpPr>
                <p:spPr>
                  <a:xfrm>
                    <a:off x="3855038" y="2078956"/>
                    <a:ext cx="364568" cy="16992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16" name="Группа 324"/>
            <p:cNvGrpSpPr/>
            <p:nvPr/>
          </p:nvGrpSpPr>
          <p:grpSpPr>
            <a:xfrm>
              <a:off x="1987110" y="2428868"/>
              <a:ext cx="1943425" cy="659501"/>
              <a:chOff x="3643308" y="4286256"/>
              <a:chExt cx="1068021" cy="659501"/>
            </a:xfrm>
            <a:grpFill/>
          </p:grpSpPr>
          <p:sp>
            <p:nvSpPr>
              <p:cNvPr id="426" name="Прямоугольник 425"/>
              <p:cNvSpPr/>
              <p:nvPr/>
            </p:nvSpPr>
            <p:spPr>
              <a:xfrm>
                <a:off x="4239273" y="4286256"/>
                <a:ext cx="472056" cy="6595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Cl</a:t>
                </a:r>
                <a:r>
                  <a:rPr lang="ru-RU" sz="3600" baseline="30000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endParaRPr lang="ru-RU" sz="3600" baseline="30000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1" name="Прямоугольник 420"/>
              <p:cNvSpPr/>
              <p:nvPr/>
            </p:nvSpPr>
            <p:spPr>
              <a:xfrm>
                <a:off x="3643308" y="4357694"/>
                <a:ext cx="370614" cy="461665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24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2400" b="1" baseline="30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93" name="Группа 492"/>
          <p:cNvGrpSpPr/>
          <p:nvPr/>
        </p:nvGrpSpPr>
        <p:grpSpPr>
          <a:xfrm>
            <a:off x="9326888" y="3357563"/>
            <a:ext cx="1080720" cy="1253913"/>
            <a:chOff x="7196934" y="3898501"/>
            <a:chExt cx="810541" cy="1253913"/>
          </a:xfrm>
          <a:solidFill>
            <a:schemeClr val="bg1"/>
          </a:solidFill>
        </p:grpSpPr>
        <p:sp>
          <p:nvSpPr>
            <p:cNvPr id="484" name="Блок-схема: узел 483"/>
            <p:cNvSpPr/>
            <p:nvPr/>
          </p:nvSpPr>
          <p:spPr>
            <a:xfrm>
              <a:off x="7429520" y="4572008"/>
              <a:ext cx="577955" cy="580406"/>
            </a:xfrm>
            <a:prstGeom prst="flowChartConnector">
              <a:avLst/>
            </a:prstGeom>
            <a:solidFill>
              <a:schemeClr val="accent4">
                <a:lumMod val="40000"/>
                <a:lumOff val="60000"/>
              </a:schemeClr>
            </a:solidFill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rgbClr val="002060"/>
                </a:solidFill>
              </a:endParaRPr>
            </a:p>
          </p:txBody>
        </p:sp>
        <p:grpSp>
          <p:nvGrpSpPr>
            <p:cNvPr id="489" name="Группа 488"/>
            <p:cNvGrpSpPr/>
            <p:nvPr/>
          </p:nvGrpSpPr>
          <p:grpSpPr>
            <a:xfrm>
              <a:off x="7196934" y="3898501"/>
              <a:ext cx="773153" cy="1196526"/>
              <a:chOff x="7196934" y="3898501"/>
              <a:chExt cx="773153" cy="1196526"/>
            </a:xfrm>
            <a:grpFill/>
          </p:grpSpPr>
          <p:grpSp>
            <p:nvGrpSpPr>
              <p:cNvPr id="114" name="Группа 87"/>
              <p:cNvGrpSpPr/>
              <p:nvPr/>
            </p:nvGrpSpPr>
            <p:grpSpPr>
              <a:xfrm rot="3280545">
                <a:off x="6971244" y="4124191"/>
                <a:ext cx="708361" cy="256982"/>
                <a:chOff x="3078793" y="1857364"/>
                <a:chExt cx="761547" cy="256982"/>
              </a:xfrm>
              <a:grpFill/>
            </p:grpSpPr>
            <p:sp>
              <p:nvSpPr>
                <p:cNvPr id="422" name="Овал 421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15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  <a:grpFill/>
              </p:grpSpPr>
              <p:sp>
                <p:nvSpPr>
                  <p:cNvPr id="424" name="Прямоугольник 423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25" name="Прямоугольник 424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sp>
            <p:nvSpPr>
              <p:cNvPr id="483" name="Прямоугольник 482"/>
              <p:cNvSpPr/>
              <p:nvPr/>
            </p:nvSpPr>
            <p:spPr>
              <a:xfrm>
                <a:off x="7521196" y="4671758"/>
                <a:ext cx="448891" cy="42326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</a:t>
                </a:r>
                <a:r>
                  <a:rPr lang="ru-RU" sz="2400" b="1" baseline="30000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92" name="Группа 491"/>
          <p:cNvGrpSpPr/>
          <p:nvPr/>
        </p:nvGrpSpPr>
        <p:grpSpPr>
          <a:xfrm>
            <a:off x="1428718" y="3071811"/>
            <a:ext cx="2967557" cy="2189991"/>
            <a:chOff x="285720" y="3886616"/>
            <a:chExt cx="2225668" cy="2189991"/>
          </a:xfrm>
          <a:solidFill>
            <a:schemeClr val="bg1"/>
          </a:solidFill>
        </p:grpSpPr>
        <p:grpSp>
          <p:nvGrpSpPr>
            <p:cNvPr id="488" name="Группа 487"/>
            <p:cNvGrpSpPr/>
            <p:nvPr/>
          </p:nvGrpSpPr>
          <p:grpSpPr>
            <a:xfrm>
              <a:off x="285720" y="3886616"/>
              <a:ext cx="2225668" cy="2189991"/>
              <a:chOff x="285720" y="3886616"/>
              <a:chExt cx="2225668" cy="2189991"/>
            </a:xfrm>
            <a:grpFill/>
          </p:grpSpPr>
          <p:grpSp>
            <p:nvGrpSpPr>
              <p:cNvPr id="86" name="Группа 87"/>
              <p:cNvGrpSpPr/>
              <p:nvPr/>
            </p:nvGrpSpPr>
            <p:grpSpPr>
              <a:xfrm rot="12167583">
                <a:off x="285720" y="4556309"/>
                <a:ext cx="708361" cy="256982"/>
                <a:chOff x="3078793" y="1857364"/>
                <a:chExt cx="761547" cy="256982"/>
              </a:xfrm>
              <a:grpFill/>
            </p:grpSpPr>
            <p:sp>
              <p:nvSpPr>
                <p:cNvPr id="255" name="Овал 254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87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  <a:grpFill/>
              </p:grpSpPr>
              <p:sp>
                <p:nvSpPr>
                  <p:cNvPr id="257" name="Прямоугольник 256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8" name="Прямоугольник 257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88" name="Группа 87"/>
              <p:cNvGrpSpPr/>
              <p:nvPr/>
            </p:nvGrpSpPr>
            <p:grpSpPr>
              <a:xfrm rot="9874842">
                <a:off x="317215" y="5120744"/>
                <a:ext cx="708361" cy="306130"/>
                <a:chOff x="4202776" y="1830615"/>
                <a:chExt cx="761547" cy="306130"/>
              </a:xfrm>
              <a:grpFill/>
            </p:grpSpPr>
            <p:sp>
              <p:nvSpPr>
                <p:cNvPr id="251" name="Овал 250"/>
                <p:cNvSpPr/>
                <p:nvPr/>
              </p:nvSpPr>
              <p:spPr>
                <a:xfrm rot="21235725">
                  <a:off x="4202776" y="1905417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89" name="Группа 58"/>
                <p:cNvGrpSpPr/>
                <p:nvPr/>
              </p:nvGrpSpPr>
              <p:grpSpPr>
                <a:xfrm>
                  <a:off x="4287101" y="1830615"/>
                  <a:ext cx="543319" cy="283262"/>
                  <a:chOff x="4287101" y="1830615"/>
                  <a:chExt cx="543319" cy="283262"/>
                </a:xfrm>
                <a:grpFill/>
              </p:grpSpPr>
              <p:sp>
                <p:nvSpPr>
                  <p:cNvPr id="253" name="Прямоугольник 252"/>
                  <p:cNvSpPr/>
                  <p:nvPr/>
                </p:nvSpPr>
                <p:spPr>
                  <a:xfrm>
                    <a:off x="4287101" y="1971001"/>
                    <a:ext cx="214313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4" name="Прямоугольник 253"/>
                  <p:cNvSpPr/>
                  <p:nvPr/>
                </p:nvSpPr>
                <p:spPr>
                  <a:xfrm>
                    <a:off x="4687544" y="1830615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sp>
            <p:nvSpPr>
              <p:cNvPr id="217" name="Блок-схема: узел 216"/>
              <p:cNvSpPr/>
              <p:nvPr/>
            </p:nvSpPr>
            <p:spPr>
              <a:xfrm>
                <a:off x="1071538" y="4643446"/>
                <a:ext cx="736499" cy="736086"/>
              </a:xfrm>
              <a:prstGeom prst="flowChartConnector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0" name="Группа 60"/>
              <p:cNvGrpSpPr/>
              <p:nvPr/>
            </p:nvGrpSpPr>
            <p:grpSpPr>
              <a:xfrm rot="18878137">
                <a:off x="1411198" y="4094598"/>
                <a:ext cx="761547" cy="345583"/>
                <a:chOff x="3127939" y="1737182"/>
                <a:chExt cx="761547" cy="371531"/>
              </a:xfrm>
              <a:grpFill/>
            </p:grpSpPr>
            <p:sp>
              <p:nvSpPr>
                <p:cNvPr id="244" name="Овал 243"/>
                <p:cNvSpPr/>
                <p:nvPr/>
              </p:nvSpPr>
              <p:spPr>
                <a:xfrm rot="20676570">
                  <a:off x="3127939" y="1792351"/>
                  <a:ext cx="761547" cy="231327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1" name="Группа 58"/>
                <p:cNvGrpSpPr/>
                <p:nvPr/>
              </p:nvGrpSpPr>
              <p:grpSpPr>
                <a:xfrm>
                  <a:off x="3186915" y="1737182"/>
                  <a:ext cx="639512" cy="371531"/>
                  <a:chOff x="3186915" y="1737182"/>
                  <a:chExt cx="639512" cy="371531"/>
                </a:xfrm>
                <a:grpFill/>
              </p:grpSpPr>
              <p:sp>
                <p:nvSpPr>
                  <p:cNvPr id="247" name="Прямоугольник 246"/>
                  <p:cNvSpPr/>
                  <p:nvPr/>
                </p:nvSpPr>
                <p:spPr>
                  <a:xfrm>
                    <a:off x="3186915" y="1847652"/>
                    <a:ext cx="150627" cy="26106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0" name="Прямоугольник 249"/>
                  <p:cNvSpPr/>
                  <p:nvPr/>
                </p:nvSpPr>
                <p:spPr>
                  <a:xfrm>
                    <a:off x="3572526" y="1737182"/>
                    <a:ext cx="253901" cy="18165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2" name="Группа 61"/>
              <p:cNvGrpSpPr/>
              <p:nvPr/>
            </p:nvGrpSpPr>
            <p:grpSpPr>
              <a:xfrm rot="20547082">
                <a:off x="1803027" y="4561018"/>
                <a:ext cx="708361" cy="256982"/>
                <a:chOff x="3078792" y="1857364"/>
                <a:chExt cx="761546" cy="256982"/>
              </a:xfrm>
              <a:grpFill/>
            </p:grpSpPr>
            <p:sp>
              <p:nvSpPr>
                <p:cNvPr id="240" name="Овал 239"/>
                <p:cNvSpPr/>
                <p:nvPr/>
              </p:nvSpPr>
              <p:spPr>
                <a:xfrm rot="21365787">
                  <a:off x="3078792" y="1883018"/>
                  <a:ext cx="761546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3" name="Группа 58"/>
                <p:cNvGrpSpPr/>
                <p:nvPr/>
              </p:nvGrpSpPr>
              <p:grpSpPr>
                <a:xfrm>
                  <a:off x="3143245" y="1857364"/>
                  <a:ext cx="571504" cy="214314"/>
                  <a:chOff x="3143240" y="1857364"/>
                  <a:chExt cx="571504" cy="214314"/>
                </a:xfrm>
                <a:grpFill/>
              </p:grpSpPr>
              <p:sp>
                <p:nvSpPr>
                  <p:cNvPr id="242" name="Прямоугольник 24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43" name="Прямоугольник 24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4" name="Группа 66"/>
              <p:cNvGrpSpPr/>
              <p:nvPr/>
            </p:nvGrpSpPr>
            <p:grpSpPr>
              <a:xfrm rot="1676386">
                <a:off x="1798828" y="5224541"/>
                <a:ext cx="708361" cy="231328"/>
                <a:chOff x="3000843" y="1812387"/>
                <a:chExt cx="761546" cy="231328"/>
              </a:xfrm>
              <a:grpFill/>
            </p:grpSpPr>
            <p:sp>
              <p:nvSpPr>
                <p:cNvPr id="236" name="Овал 235"/>
                <p:cNvSpPr/>
                <p:nvPr/>
              </p:nvSpPr>
              <p:spPr>
                <a:xfrm rot="21365787">
                  <a:off x="3000843" y="1812387"/>
                  <a:ext cx="761546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5" name="Группа 58"/>
                <p:cNvGrpSpPr/>
                <p:nvPr/>
              </p:nvGrpSpPr>
              <p:grpSpPr>
                <a:xfrm>
                  <a:off x="3071186" y="1822368"/>
                  <a:ext cx="585886" cy="214314"/>
                  <a:chOff x="3071181" y="1822368"/>
                  <a:chExt cx="585886" cy="214314"/>
                </a:xfrm>
                <a:grpFill/>
              </p:grpSpPr>
              <p:sp>
                <p:nvSpPr>
                  <p:cNvPr id="238" name="Прямоугольник 237"/>
                  <p:cNvSpPr/>
                  <p:nvPr/>
                </p:nvSpPr>
                <p:spPr>
                  <a:xfrm>
                    <a:off x="3071181" y="1879187"/>
                    <a:ext cx="214315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39" name="Прямоугольник 238"/>
                  <p:cNvSpPr/>
                  <p:nvPr/>
                </p:nvSpPr>
                <p:spPr>
                  <a:xfrm>
                    <a:off x="3514191" y="1822368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6" name="Группа 87"/>
              <p:cNvGrpSpPr/>
              <p:nvPr/>
            </p:nvGrpSpPr>
            <p:grpSpPr>
              <a:xfrm rot="3887132">
                <a:off x="1421475" y="5527766"/>
                <a:ext cx="708361" cy="275458"/>
                <a:chOff x="3012674" y="1800482"/>
                <a:chExt cx="761547" cy="275458"/>
              </a:xfrm>
              <a:grpFill/>
            </p:grpSpPr>
            <p:sp>
              <p:nvSpPr>
                <p:cNvPr id="232" name="Овал 231"/>
                <p:cNvSpPr/>
                <p:nvPr/>
              </p:nvSpPr>
              <p:spPr>
                <a:xfrm rot="21365787">
                  <a:off x="3012674" y="1844612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8" name="Группа 58"/>
                <p:cNvGrpSpPr/>
                <p:nvPr/>
              </p:nvGrpSpPr>
              <p:grpSpPr>
                <a:xfrm>
                  <a:off x="3143240" y="1800482"/>
                  <a:ext cx="548753" cy="271196"/>
                  <a:chOff x="3143240" y="1800482"/>
                  <a:chExt cx="548753" cy="271196"/>
                </a:xfrm>
                <a:grpFill/>
              </p:grpSpPr>
              <p:sp>
                <p:nvSpPr>
                  <p:cNvPr id="234" name="Прямоугольник 233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35" name="Прямоугольник 234"/>
                  <p:cNvSpPr/>
                  <p:nvPr/>
                </p:nvSpPr>
                <p:spPr>
                  <a:xfrm>
                    <a:off x="3549116" y="1800482"/>
                    <a:ext cx="142877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02" name="Группа 72"/>
              <p:cNvGrpSpPr/>
              <p:nvPr/>
            </p:nvGrpSpPr>
            <p:grpSpPr>
              <a:xfrm rot="7891476">
                <a:off x="595385" y="5593936"/>
                <a:ext cx="708361" cy="256982"/>
                <a:chOff x="3078793" y="1857364"/>
                <a:chExt cx="761547" cy="256982"/>
              </a:xfrm>
              <a:grpFill/>
            </p:grpSpPr>
            <p:sp>
              <p:nvSpPr>
                <p:cNvPr id="210" name="Овал 209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05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  <a:grpFill/>
              </p:grpSpPr>
              <p:sp>
                <p:nvSpPr>
                  <p:cNvPr id="212" name="Прямоугольник 21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13" name="Прямоугольник 21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06" name="Группа 87"/>
              <p:cNvGrpSpPr/>
              <p:nvPr/>
            </p:nvGrpSpPr>
            <p:grpSpPr>
              <a:xfrm rot="14436087">
                <a:off x="726204" y="4167082"/>
                <a:ext cx="708361" cy="277166"/>
                <a:chOff x="3021027" y="1736884"/>
                <a:chExt cx="761547" cy="277166"/>
              </a:xfrm>
              <a:grpFill/>
            </p:grpSpPr>
            <p:sp>
              <p:nvSpPr>
                <p:cNvPr id="192" name="Овал 191"/>
                <p:cNvSpPr/>
                <p:nvPr/>
              </p:nvSpPr>
              <p:spPr>
                <a:xfrm rot="21365787">
                  <a:off x="3021027" y="1782722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07" name="Группа 58"/>
                <p:cNvGrpSpPr/>
                <p:nvPr/>
              </p:nvGrpSpPr>
              <p:grpSpPr>
                <a:xfrm>
                  <a:off x="3095808" y="1736884"/>
                  <a:ext cx="610365" cy="258822"/>
                  <a:chOff x="3095808" y="1736884"/>
                  <a:chExt cx="610365" cy="258822"/>
                </a:xfrm>
                <a:grpFill/>
              </p:grpSpPr>
              <p:sp>
                <p:nvSpPr>
                  <p:cNvPr id="198" name="Прямоугольник 197"/>
                  <p:cNvSpPr/>
                  <p:nvPr/>
                </p:nvSpPr>
                <p:spPr>
                  <a:xfrm>
                    <a:off x="3095808" y="1828299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04" name="Прямоугольник 203"/>
                  <p:cNvSpPr/>
                  <p:nvPr/>
                </p:nvSpPr>
                <p:spPr>
                  <a:xfrm>
                    <a:off x="3572105" y="1736884"/>
                    <a:ext cx="134068" cy="25882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  <p:sp>
          <p:nvSpPr>
            <p:cNvPr id="485" name="Прямоугольник 484"/>
            <p:cNvSpPr/>
            <p:nvPr/>
          </p:nvSpPr>
          <p:spPr>
            <a:xfrm>
              <a:off x="1142976" y="4786322"/>
              <a:ext cx="642942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2400" b="1" baseline="30000" dirty="0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0615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6821E-7 L -0.22257 0.11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2775E-6 L 0.05434 -0.0097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-5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65896E-6 L 0.02847 -0.0279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4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10405E-6 L 0.02205 0.0157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8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5607E-6 L -0.06233 -0.0018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-1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0405E-6 L -0.03264 0.0064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3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21965E-6 L -0.05278 -0.0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77184" y="50525"/>
            <a:ext cx="7054888" cy="61928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FontTx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Термины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«электролит»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переводе с греческого разлагаемый электричеством  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«ион»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переводе с греческого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странствующий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впервые предложил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Майкл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Фарадей.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1833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году он предположил,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ток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электролит переносят электрически заряженные частицы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ионы.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204" y="199506"/>
            <a:ext cx="4582930" cy="6517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s://autogear.ru/misc/i/gallery/40269/129695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04"/>
          <a:stretch/>
        </p:blipFill>
        <p:spPr bwMode="auto">
          <a:xfrm>
            <a:off x="349134" y="3598103"/>
            <a:ext cx="3142479" cy="311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466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AutoShape 1033"/>
          <p:cNvSpPr>
            <a:spLocks noChangeArrowheads="1"/>
          </p:cNvSpPr>
          <p:nvPr/>
        </p:nvSpPr>
        <p:spPr bwMode="auto">
          <a:xfrm>
            <a:off x="2942250" y="4526738"/>
            <a:ext cx="298367" cy="914400"/>
          </a:xfrm>
          <a:prstGeom prst="downArrow">
            <a:avLst>
              <a:gd name="adj1" fmla="val 50000"/>
              <a:gd name="adj2" fmla="val 27273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3018" name="AutoShape 1034"/>
          <p:cNvSpPr>
            <a:spLocks noChangeArrowheads="1"/>
          </p:cNvSpPr>
          <p:nvPr/>
        </p:nvSpPr>
        <p:spPr bwMode="auto">
          <a:xfrm>
            <a:off x="9083675" y="4571187"/>
            <a:ext cx="276455" cy="886576"/>
          </a:xfrm>
          <a:prstGeom prst="downArrow">
            <a:avLst>
              <a:gd name="adj1" fmla="val 50000"/>
              <a:gd name="adj2" fmla="val 27500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3019" name="Text Box 1035"/>
          <p:cNvSpPr txBox="1">
            <a:spLocks noChangeArrowheads="1"/>
          </p:cNvSpPr>
          <p:nvPr/>
        </p:nvSpPr>
        <p:spPr bwMode="auto">
          <a:xfrm>
            <a:off x="250824" y="5529375"/>
            <a:ext cx="572241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вещества, растворы и расплавы которых проводят электрический ток</a:t>
            </a:r>
          </a:p>
        </p:txBody>
      </p:sp>
      <p:sp>
        <p:nvSpPr>
          <p:cNvPr id="43031" name="Line 1047"/>
          <p:cNvSpPr>
            <a:spLocks noChangeShapeType="1"/>
          </p:cNvSpPr>
          <p:nvPr/>
        </p:nvSpPr>
        <p:spPr bwMode="auto">
          <a:xfrm flipH="1">
            <a:off x="2740450" y="3299424"/>
            <a:ext cx="1149906" cy="545176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>
              <a:ln>
                <a:solidFill>
                  <a:schemeClr val="bg2"/>
                </a:solidFill>
              </a:ln>
            </a:endParaRPr>
          </a:p>
        </p:txBody>
      </p:sp>
      <p:sp>
        <p:nvSpPr>
          <p:cNvPr id="43032" name="Line 1048"/>
          <p:cNvSpPr>
            <a:spLocks noChangeShapeType="1"/>
          </p:cNvSpPr>
          <p:nvPr/>
        </p:nvSpPr>
        <p:spPr bwMode="auto">
          <a:xfrm>
            <a:off x="8360833" y="3332674"/>
            <a:ext cx="1117600" cy="545175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3034" name="Text Box 1050"/>
          <p:cNvSpPr txBox="1">
            <a:spLocks noChangeArrowheads="1"/>
          </p:cNvSpPr>
          <p:nvPr/>
        </p:nvSpPr>
        <p:spPr bwMode="auto">
          <a:xfrm>
            <a:off x="250825" y="3927726"/>
            <a:ext cx="572241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Электролиты</a:t>
            </a:r>
          </a:p>
        </p:txBody>
      </p:sp>
      <p:sp>
        <p:nvSpPr>
          <p:cNvPr id="43036" name="Text Box 1052"/>
          <p:cNvSpPr txBox="1">
            <a:spLocks noChangeArrowheads="1"/>
          </p:cNvSpPr>
          <p:nvPr/>
        </p:nvSpPr>
        <p:spPr bwMode="auto">
          <a:xfrm>
            <a:off x="6400801" y="3978526"/>
            <a:ext cx="555290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Неэлектролиты</a:t>
            </a:r>
          </a:p>
        </p:txBody>
      </p:sp>
      <p:sp>
        <p:nvSpPr>
          <p:cNvPr id="43037" name="Text Box 1053"/>
          <p:cNvSpPr txBox="1">
            <a:spLocks noChangeArrowheads="1"/>
          </p:cNvSpPr>
          <p:nvPr/>
        </p:nvSpPr>
        <p:spPr bwMode="auto">
          <a:xfrm>
            <a:off x="6400801" y="5506225"/>
            <a:ext cx="555290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thinThick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вещества, растворы и расплавы которых не проводят электрический ток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Picture 2" descr="C:\Users\user\Desktop\1316075469_arreni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74" y="149625"/>
            <a:ext cx="2052637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01739" y="135459"/>
            <a:ext cx="945196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Сванте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Август Аррениус (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1859-1927)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Аррениус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занимался изучением электропроводности сильно разбавленных водных растворов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1887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появилась статья Аррениуса «О диссоциации растворенных в воде веществ».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824" y="2709952"/>
            <a:ext cx="11702877" cy="5885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Вещества по электропроводности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19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nimBg="1"/>
      <p:bldP spid="43018" grpId="0" animBg="1"/>
      <p:bldP spid="43019" grpId="0" animBg="1" autoUpdateAnimBg="0"/>
      <p:bldP spid="43031" grpId="0" animBg="1"/>
      <p:bldP spid="43032" grpId="0" animBg="1"/>
      <p:bldP spid="43034" grpId="0" animBg="1" autoUpdateAnimBg="0"/>
      <p:bldP spid="43036" grpId="0" animBg="1"/>
      <p:bldP spid="4303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4"/>
          <p:cNvSpPr/>
          <p:nvPr/>
        </p:nvSpPr>
        <p:spPr>
          <a:xfrm>
            <a:off x="4286238" y="571481"/>
            <a:ext cx="3842305" cy="5894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b="1" kern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 rot="5400000">
            <a:off x="2917704" y="969867"/>
            <a:ext cx="567586" cy="717016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51" name="Стрелка вправо 50"/>
          <p:cNvSpPr/>
          <p:nvPr/>
        </p:nvSpPr>
        <p:spPr>
          <a:xfrm rot="5400000">
            <a:off x="8626177" y="982443"/>
            <a:ext cx="542433" cy="717016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grpSp>
        <p:nvGrpSpPr>
          <p:cNvPr id="27" name="Группа 26"/>
          <p:cNvGrpSpPr/>
          <p:nvPr/>
        </p:nvGrpSpPr>
        <p:grpSpPr>
          <a:xfrm>
            <a:off x="6121073" y="1695293"/>
            <a:ext cx="5511112" cy="781900"/>
            <a:chOff x="708059" y="188053"/>
            <a:chExt cx="3632165" cy="940414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708059" y="188053"/>
              <a:ext cx="3632165" cy="940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735603" y="215597"/>
              <a:ext cx="3577077" cy="885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7093882" y="1800741"/>
            <a:ext cx="3762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Неэлектролиты</a:t>
            </a:r>
            <a:endParaRPr lang="ru-RU" sz="2800" b="1" dirty="0">
              <a:ln w="1905"/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98764" y="1698068"/>
            <a:ext cx="5525338" cy="779125"/>
            <a:chOff x="708059" y="188053"/>
            <a:chExt cx="3632165" cy="940414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708059" y="188053"/>
              <a:ext cx="3632165" cy="940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735603" y="215597"/>
              <a:ext cx="3577077" cy="885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1729061" y="1784116"/>
            <a:ext cx="292956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Электролиты</a:t>
            </a:r>
            <a:endParaRPr lang="ru-RU" sz="2800" b="1" dirty="0">
              <a:ln w="1905"/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498765" y="3108336"/>
            <a:ext cx="5486234" cy="940414"/>
            <a:chOff x="708059" y="188053"/>
            <a:chExt cx="3632165" cy="940414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708059" y="188053"/>
              <a:ext cx="3632165" cy="940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Скругленный прямоугольник 4"/>
            <p:cNvSpPr/>
            <p:nvPr/>
          </p:nvSpPr>
          <p:spPr>
            <a:xfrm>
              <a:off x="735603" y="215597"/>
              <a:ext cx="3577077" cy="885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6079283" y="4674617"/>
            <a:ext cx="5589559" cy="940414"/>
            <a:chOff x="708059" y="188053"/>
            <a:chExt cx="3632165" cy="940414"/>
          </a:xfrm>
        </p:grpSpPr>
        <p:sp>
          <p:nvSpPr>
            <p:cNvPr id="54" name="Скругленный прямоугольник 53"/>
            <p:cNvSpPr/>
            <p:nvPr/>
          </p:nvSpPr>
          <p:spPr>
            <a:xfrm>
              <a:off x="708059" y="188053"/>
              <a:ext cx="3632165" cy="940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Скругленный прямоугольник 4"/>
            <p:cNvSpPr/>
            <p:nvPr/>
          </p:nvSpPr>
          <p:spPr>
            <a:xfrm>
              <a:off x="735603" y="215597"/>
              <a:ext cx="3577077" cy="885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6079283" y="3128682"/>
            <a:ext cx="5552901" cy="940414"/>
            <a:chOff x="708059" y="188053"/>
            <a:chExt cx="3632165" cy="940414"/>
          </a:xfrm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708059" y="188053"/>
              <a:ext cx="3632165" cy="940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Скругленный прямоугольник 4"/>
            <p:cNvSpPr/>
            <p:nvPr/>
          </p:nvSpPr>
          <p:spPr>
            <a:xfrm>
              <a:off x="735603" y="215597"/>
              <a:ext cx="3577077" cy="885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98764" y="4652286"/>
            <a:ext cx="5447203" cy="940414"/>
            <a:chOff x="708059" y="188053"/>
            <a:chExt cx="3632165" cy="940414"/>
          </a:xfrm>
        </p:grpSpPr>
        <p:sp>
          <p:nvSpPr>
            <p:cNvPr id="64" name="Скругленный прямоугольник 63"/>
            <p:cNvSpPr/>
            <p:nvPr/>
          </p:nvSpPr>
          <p:spPr>
            <a:xfrm>
              <a:off x="708059" y="188053"/>
              <a:ext cx="3632165" cy="940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Скругленный прямоугольник 4"/>
            <p:cNvSpPr/>
            <p:nvPr/>
          </p:nvSpPr>
          <p:spPr>
            <a:xfrm>
              <a:off x="735603" y="215597"/>
              <a:ext cx="3577077" cy="885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903134" y="3183391"/>
            <a:ext cx="4466888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Химическая связь</a:t>
            </a:r>
          </a:p>
          <a:p>
            <a:pPr algn="ctr">
              <a:defRPr/>
            </a:pPr>
            <a:r>
              <a:rPr lang="ru-RU" sz="2400" dirty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онная, ковалентная полярная</a:t>
            </a:r>
            <a:endParaRPr lang="ru-RU" sz="2400" dirty="0">
              <a:ln w="1905"/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6750" y="4718460"/>
            <a:ext cx="4620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Большинство неорганических кислот, соли, щелочи</a:t>
            </a:r>
            <a:endParaRPr lang="ru-RU" sz="2400" dirty="0">
              <a:ln w="1905"/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Стрелка вправо 66"/>
          <p:cNvSpPr/>
          <p:nvPr/>
        </p:nvSpPr>
        <p:spPr>
          <a:xfrm rot="5400000">
            <a:off x="2942712" y="2554850"/>
            <a:ext cx="415186" cy="492449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68" name="Стрелка вправо 67"/>
          <p:cNvSpPr/>
          <p:nvPr/>
        </p:nvSpPr>
        <p:spPr>
          <a:xfrm rot="5400000">
            <a:off x="2880964" y="4120990"/>
            <a:ext cx="447074" cy="523108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4" name="Прямоугольник 3"/>
          <p:cNvSpPr/>
          <p:nvPr/>
        </p:nvSpPr>
        <p:spPr>
          <a:xfrm>
            <a:off x="6833009" y="4740583"/>
            <a:ext cx="4173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Большинство </a:t>
            </a:r>
            <a:r>
              <a:rPr lang="ru-RU" sz="2400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органических веществ, многие газы</a:t>
            </a:r>
            <a:endParaRPr lang="ru-RU" sz="2400" dirty="0">
              <a:ln w="1905"/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57024" y="3188224"/>
            <a:ext cx="55751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latin typeface="Times New Roman" pitchFamily="18" charset="0"/>
                <a:cs typeface="Times New Roman" pitchFamily="18" charset="0"/>
              </a:rPr>
              <a:t>Химическая связь</a:t>
            </a:r>
          </a:p>
          <a:p>
            <a:pPr algn="ctr">
              <a:defRPr/>
            </a:pPr>
            <a:r>
              <a:rPr lang="ru-RU" sz="2400" dirty="0" smtClean="0">
                <a:ln w="1905"/>
                <a:latin typeface="Times New Roman" pitchFamily="18" charset="0"/>
                <a:cs typeface="Times New Roman" pitchFamily="18" charset="0"/>
              </a:rPr>
              <a:t>ковалентная неполярная, малополярная</a:t>
            </a:r>
            <a:endParaRPr lang="ru-RU" sz="2400" dirty="0">
              <a:ln w="1905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5400000">
            <a:off x="8714362" y="2541000"/>
            <a:ext cx="415186" cy="492449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72" name="Стрелка вправо 71"/>
          <p:cNvSpPr/>
          <p:nvPr/>
        </p:nvSpPr>
        <p:spPr>
          <a:xfrm rot="5400000">
            <a:off x="8653092" y="4120990"/>
            <a:ext cx="447074" cy="523108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grpSp>
        <p:nvGrpSpPr>
          <p:cNvPr id="73" name="Группа 72"/>
          <p:cNvGrpSpPr/>
          <p:nvPr/>
        </p:nvGrpSpPr>
        <p:grpSpPr>
          <a:xfrm>
            <a:off x="498764" y="5823843"/>
            <a:ext cx="11170078" cy="892841"/>
            <a:chOff x="708059" y="188053"/>
            <a:chExt cx="3632165" cy="940414"/>
          </a:xfrm>
        </p:grpSpPr>
        <p:sp>
          <p:nvSpPr>
            <p:cNvPr id="74" name="Скругленный прямоугольник 73"/>
            <p:cNvSpPr/>
            <p:nvPr/>
          </p:nvSpPr>
          <p:spPr>
            <a:xfrm>
              <a:off x="708059" y="188053"/>
              <a:ext cx="3632165" cy="940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Скругленный прямоугольник 4"/>
            <p:cNvSpPr/>
            <p:nvPr/>
          </p:nvSpPr>
          <p:spPr>
            <a:xfrm>
              <a:off x="735603" y="215597"/>
              <a:ext cx="3577077" cy="885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562931" y="5804584"/>
            <a:ext cx="110635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Электролитическая диссоциация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процесс распада молекул электролита на ионы в растворе или расплаве</a:t>
            </a:r>
            <a:endParaRPr lang="ru-RU" sz="28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551414" y="337594"/>
            <a:ext cx="11117428" cy="732140"/>
            <a:chOff x="708059" y="188053"/>
            <a:chExt cx="3632165" cy="940414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708059" y="188053"/>
              <a:ext cx="3632165" cy="940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Скругленный прямоугольник 4"/>
            <p:cNvSpPr/>
            <p:nvPr/>
          </p:nvSpPr>
          <p:spPr>
            <a:xfrm>
              <a:off x="735603" y="215597"/>
              <a:ext cx="3577077" cy="885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078668" y="401459"/>
            <a:ext cx="1756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Вещества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0681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Куб 49"/>
          <p:cNvSpPr/>
          <p:nvPr/>
        </p:nvSpPr>
        <p:spPr>
          <a:xfrm>
            <a:off x="10572782" y="3857628"/>
            <a:ext cx="679453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761963" y="5429264"/>
            <a:ext cx="857256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7" name="Shape 26"/>
          <p:cNvCxnSpPr>
            <a:stCxn id="11" idx="0"/>
          </p:cNvCxnSpPr>
          <p:nvPr/>
        </p:nvCxnSpPr>
        <p:spPr>
          <a:xfrm rot="5400000" flipH="1" flipV="1">
            <a:off x="5456263" y="-925511"/>
            <a:ext cx="714380" cy="5137124"/>
          </a:xfrm>
          <a:prstGeom prst="bentConnector2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данные 6"/>
          <p:cNvSpPr/>
          <p:nvPr/>
        </p:nvSpPr>
        <p:spPr>
          <a:xfrm>
            <a:off x="761963" y="3857628"/>
            <a:ext cx="10477573" cy="1714512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418259" y="2106617"/>
            <a:ext cx="4953035" cy="1857388"/>
          </a:xfrm>
          <a:prstGeom prst="flowChartMagneticDisk">
            <a:avLst/>
          </a:prstGeom>
          <a:ln w="190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6488909" y="3178703"/>
            <a:ext cx="3786214" cy="2117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магнитный диск 48"/>
          <p:cNvSpPr/>
          <p:nvPr/>
        </p:nvSpPr>
        <p:spPr>
          <a:xfrm>
            <a:off x="7620011" y="5072074"/>
            <a:ext cx="285752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3" name="Соединительная линия уступом 22"/>
          <p:cNvCxnSpPr>
            <a:stCxn id="12" idx="0"/>
          </p:cNvCxnSpPr>
          <p:nvPr/>
        </p:nvCxnSpPr>
        <p:spPr>
          <a:xfrm rot="16200000" flipH="1">
            <a:off x="5468170" y="2824984"/>
            <a:ext cx="3071834" cy="1422348"/>
          </a:xfrm>
          <a:prstGeom prst="bentConnector3">
            <a:avLst>
              <a:gd name="adj1" fmla="val -7442"/>
            </a:avLst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магнитный диск 50"/>
          <p:cNvSpPr/>
          <p:nvPr/>
        </p:nvSpPr>
        <p:spPr>
          <a:xfrm>
            <a:off x="8286765" y="5072074"/>
            <a:ext cx="285752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Блок-схема: магнитный диск 53"/>
          <p:cNvSpPr/>
          <p:nvPr/>
        </p:nvSpPr>
        <p:spPr>
          <a:xfrm>
            <a:off x="2381224" y="4000504"/>
            <a:ext cx="4953035" cy="1428760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381224" y="3357562"/>
            <a:ext cx="4953035" cy="18573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2381224" y="3071810"/>
            <a:ext cx="4953035" cy="57150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381224" y="4857760"/>
            <a:ext cx="4953035" cy="64294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Дуга 45"/>
          <p:cNvSpPr/>
          <p:nvPr/>
        </p:nvSpPr>
        <p:spPr>
          <a:xfrm rot="10800000" flipV="1">
            <a:off x="2381224" y="2143116"/>
            <a:ext cx="4953035" cy="571504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96001" y="2000241"/>
            <a:ext cx="393825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47980" y="2000241"/>
            <a:ext cx="393825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Блок-схема: узел 28"/>
          <p:cNvSpPr/>
          <p:nvPr/>
        </p:nvSpPr>
        <p:spPr>
          <a:xfrm>
            <a:off x="5238744" y="4429132"/>
            <a:ext cx="620189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6" name="Блок-схема: узел 28"/>
          <p:cNvSpPr/>
          <p:nvPr/>
        </p:nvSpPr>
        <p:spPr>
          <a:xfrm>
            <a:off x="5048243" y="3643314"/>
            <a:ext cx="620189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7" name="Блок-схема: узел 28"/>
          <p:cNvSpPr/>
          <p:nvPr/>
        </p:nvSpPr>
        <p:spPr>
          <a:xfrm>
            <a:off x="4381488" y="4929198"/>
            <a:ext cx="620189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8" name="Блок-схема: узел 28"/>
          <p:cNvSpPr/>
          <p:nvPr/>
        </p:nvSpPr>
        <p:spPr>
          <a:xfrm>
            <a:off x="3619483" y="4000504"/>
            <a:ext cx="620189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9" name="Блок-схема: узел 78"/>
          <p:cNvSpPr/>
          <p:nvPr/>
        </p:nvSpPr>
        <p:spPr>
          <a:xfrm>
            <a:off x="4476739" y="3929066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0" name="Блок-схема: узел 79"/>
          <p:cNvSpPr/>
          <p:nvPr/>
        </p:nvSpPr>
        <p:spPr>
          <a:xfrm>
            <a:off x="5048243" y="4929198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1" name="Блок-схема: узел 80"/>
          <p:cNvSpPr/>
          <p:nvPr/>
        </p:nvSpPr>
        <p:spPr>
          <a:xfrm>
            <a:off x="3428982" y="4429132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2" name="Блок-схема: узел 81"/>
          <p:cNvSpPr/>
          <p:nvPr/>
        </p:nvSpPr>
        <p:spPr>
          <a:xfrm>
            <a:off x="3524232" y="3571876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Стрелка вправо 82"/>
          <p:cNvSpPr/>
          <p:nvPr/>
        </p:nvSpPr>
        <p:spPr>
          <a:xfrm>
            <a:off x="2952728" y="4500570"/>
            <a:ext cx="2381267" cy="642942"/>
          </a:xfrm>
          <a:prstGeom prst="rightArrow">
            <a:avLst/>
          </a:prstGeom>
          <a:solidFill>
            <a:srgbClr val="00B0F0"/>
          </a:soli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Анионы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Дуга 44"/>
          <p:cNvSpPr/>
          <p:nvPr/>
        </p:nvSpPr>
        <p:spPr>
          <a:xfrm rot="10800000">
            <a:off x="2381224" y="3071810"/>
            <a:ext cx="4953035" cy="571504"/>
          </a:xfrm>
          <a:prstGeom prst="arc">
            <a:avLst>
              <a:gd name="adj1" fmla="val 10755593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Стрелка влево 83"/>
          <p:cNvSpPr/>
          <p:nvPr/>
        </p:nvSpPr>
        <p:spPr>
          <a:xfrm>
            <a:off x="4095736" y="3643314"/>
            <a:ext cx="2476517" cy="642942"/>
          </a:xfrm>
          <a:prstGeom prst="leftArrow">
            <a:avLst/>
          </a:prstGeom>
          <a:solidFill>
            <a:srgbClr val="FFFF00"/>
          </a:soli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Катионы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лево 31"/>
          <p:cNvSpPr/>
          <p:nvPr/>
        </p:nvSpPr>
        <p:spPr>
          <a:xfrm>
            <a:off x="6477003" y="1857364"/>
            <a:ext cx="2381267" cy="642942"/>
          </a:xfrm>
          <a:prstGeom prst="lef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Анод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666712" y="1785926"/>
            <a:ext cx="2381267" cy="642942"/>
          </a:xfrm>
          <a:prstGeom prst="righ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61963" y="1857364"/>
            <a:ext cx="381003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-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477267" y="2000240"/>
            <a:ext cx="381003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Дуга 42"/>
          <p:cNvSpPr/>
          <p:nvPr/>
        </p:nvSpPr>
        <p:spPr>
          <a:xfrm rot="10800000">
            <a:off x="2381224" y="2071678"/>
            <a:ext cx="4953035" cy="642942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381224" y="285728"/>
            <a:ext cx="70485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Электролиты</a:t>
            </a: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9239272" y="3357562"/>
            <a:ext cx="857256" cy="714380"/>
            <a:chOff x="6929454" y="3357562"/>
            <a:chExt cx="642942" cy="714380"/>
          </a:xfrm>
        </p:grpSpPr>
        <p:sp>
          <p:nvSpPr>
            <p:cNvPr id="71" name="Блок-схема: узел 70"/>
            <p:cNvSpPr/>
            <p:nvPr/>
          </p:nvSpPr>
          <p:spPr>
            <a:xfrm>
              <a:off x="6929454" y="3357562"/>
              <a:ext cx="642942" cy="642942"/>
            </a:xfrm>
            <a:prstGeom prst="flowChartConnector">
              <a:avLst/>
            </a:prstGeom>
            <a:solidFill>
              <a:srgbClr val="FFFF66"/>
            </a:solidFill>
            <a:ln>
              <a:noFill/>
            </a:ln>
            <a:effectLst>
              <a:outerShdw blurRad="533400" sx="200000" sy="200000" algn="ctr" rotWithShape="0">
                <a:srgbClr val="FFFF00">
                  <a:alpha val="6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Блок-схема: ручное управление 73"/>
            <p:cNvSpPr/>
            <p:nvPr/>
          </p:nvSpPr>
          <p:spPr>
            <a:xfrm>
              <a:off x="7072330" y="3857628"/>
              <a:ext cx="357190" cy="214314"/>
            </a:xfrm>
            <a:prstGeom prst="flowChartManualOperation">
              <a:avLst/>
            </a:prstGeom>
            <a:solidFill>
              <a:srgbClr val="FFFF66"/>
            </a:solidFill>
            <a:ln>
              <a:noFill/>
            </a:ln>
            <a:effectLst>
              <a:outerShdw blurRad="152400" sx="200000" sy="200000" algn="ctr" rotWithShape="0">
                <a:srgbClr val="FFFF66">
                  <a:alpha val="6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5" name="Группа 174"/>
          <p:cNvGrpSpPr/>
          <p:nvPr/>
        </p:nvGrpSpPr>
        <p:grpSpPr>
          <a:xfrm>
            <a:off x="9239272" y="3357562"/>
            <a:ext cx="857256" cy="1076212"/>
            <a:chOff x="6929454" y="3357564"/>
            <a:chExt cx="642942" cy="1076212"/>
          </a:xfrm>
        </p:grpSpPr>
        <p:sp>
          <p:nvSpPr>
            <p:cNvPr id="47" name="Полилиния 46"/>
            <p:cNvSpPr/>
            <p:nvPr/>
          </p:nvSpPr>
          <p:spPr>
            <a:xfrm>
              <a:off x="6929454" y="3357564"/>
              <a:ext cx="642942" cy="1076212"/>
            </a:xfrm>
            <a:custGeom>
              <a:avLst/>
              <a:gdLst>
                <a:gd name="connsiteX0" fmla="*/ 0 w 642942"/>
                <a:gd name="connsiteY0" fmla="*/ 321471 h 642942"/>
                <a:gd name="connsiteX1" fmla="*/ 94157 w 642942"/>
                <a:gd name="connsiteY1" fmla="*/ 94157 h 642942"/>
                <a:gd name="connsiteX2" fmla="*/ 321472 w 642942"/>
                <a:gd name="connsiteY2" fmla="*/ 1 h 642942"/>
                <a:gd name="connsiteX3" fmla="*/ 548786 w 642942"/>
                <a:gd name="connsiteY3" fmla="*/ 94158 h 642942"/>
                <a:gd name="connsiteX4" fmla="*/ 642942 w 642942"/>
                <a:gd name="connsiteY4" fmla="*/ 321473 h 642942"/>
                <a:gd name="connsiteX5" fmla="*/ 548785 w 642942"/>
                <a:gd name="connsiteY5" fmla="*/ 548787 h 642942"/>
                <a:gd name="connsiteX6" fmla="*/ 321471 w 642942"/>
                <a:gd name="connsiteY6" fmla="*/ 642944 h 642942"/>
                <a:gd name="connsiteX7" fmla="*/ 94157 w 642942"/>
                <a:gd name="connsiteY7" fmla="*/ 548787 h 642942"/>
                <a:gd name="connsiteX8" fmla="*/ 1 w 642942"/>
                <a:gd name="connsiteY8" fmla="*/ 321473 h 642942"/>
                <a:gd name="connsiteX9" fmla="*/ 0 w 642942"/>
                <a:gd name="connsiteY9" fmla="*/ 321471 h 642942"/>
                <a:gd name="connsiteX0" fmla="*/ 0 w 642942"/>
                <a:gd name="connsiteY0" fmla="*/ 321470 h 1008331"/>
                <a:gd name="connsiteX1" fmla="*/ 94157 w 642942"/>
                <a:gd name="connsiteY1" fmla="*/ 94156 h 1008331"/>
                <a:gd name="connsiteX2" fmla="*/ 321472 w 642942"/>
                <a:gd name="connsiteY2" fmla="*/ 0 h 1008331"/>
                <a:gd name="connsiteX3" fmla="*/ 548786 w 642942"/>
                <a:gd name="connsiteY3" fmla="*/ 94157 h 1008331"/>
                <a:gd name="connsiteX4" fmla="*/ 642942 w 642942"/>
                <a:gd name="connsiteY4" fmla="*/ 321472 h 1008331"/>
                <a:gd name="connsiteX5" fmla="*/ 548785 w 642942"/>
                <a:gd name="connsiteY5" fmla="*/ 548786 h 1008331"/>
                <a:gd name="connsiteX6" fmla="*/ 321471 w 642942"/>
                <a:gd name="connsiteY6" fmla="*/ 642943 h 1008331"/>
                <a:gd name="connsiteX7" fmla="*/ 314528 w 642942"/>
                <a:gd name="connsiteY7" fmla="*/ 992638 h 1008331"/>
                <a:gd name="connsiteX8" fmla="*/ 94157 w 642942"/>
                <a:gd name="connsiteY8" fmla="*/ 548786 h 1008331"/>
                <a:gd name="connsiteX9" fmla="*/ 1 w 642942"/>
                <a:gd name="connsiteY9" fmla="*/ 321472 h 1008331"/>
                <a:gd name="connsiteX10" fmla="*/ 0 w 642942"/>
                <a:gd name="connsiteY10" fmla="*/ 321470 h 1008331"/>
                <a:gd name="connsiteX0" fmla="*/ 0 w 642942"/>
                <a:gd name="connsiteY0" fmla="*/ 321470 h 1049607"/>
                <a:gd name="connsiteX1" fmla="*/ 94157 w 642942"/>
                <a:gd name="connsiteY1" fmla="*/ 94156 h 1049607"/>
                <a:gd name="connsiteX2" fmla="*/ 321472 w 642942"/>
                <a:gd name="connsiteY2" fmla="*/ 0 h 1049607"/>
                <a:gd name="connsiteX3" fmla="*/ 548786 w 642942"/>
                <a:gd name="connsiteY3" fmla="*/ 94157 h 1049607"/>
                <a:gd name="connsiteX4" fmla="*/ 642942 w 642942"/>
                <a:gd name="connsiteY4" fmla="*/ 321472 h 1049607"/>
                <a:gd name="connsiteX5" fmla="*/ 548785 w 642942"/>
                <a:gd name="connsiteY5" fmla="*/ 548786 h 1049607"/>
                <a:gd name="connsiteX6" fmla="*/ 317897 w 642942"/>
                <a:gd name="connsiteY6" fmla="*/ 1033914 h 1049607"/>
                <a:gd name="connsiteX7" fmla="*/ 321471 w 642942"/>
                <a:gd name="connsiteY7" fmla="*/ 642943 h 1049607"/>
                <a:gd name="connsiteX8" fmla="*/ 314528 w 642942"/>
                <a:gd name="connsiteY8" fmla="*/ 992638 h 1049607"/>
                <a:gd name="connsiteX9" fmla="*/ 94157 w 642942"/>
                <a:gd name="connsiteY9" fmla="*/ 548786 h 1049607"/>
                <a:gd name="connsiteX10" fmla="*/ 1 w 642942"/>
                <a:gd name="connsiteY10" fmla="*/ 321472 h 1049607"/>
                <a:gd name="connsiteX11" fmla="*/ 0 w 642942"/>
                <a:gd name="connsiteY11" fmla="*/ 321470 h 1049607"/>
                <a:gd name="connsiteX0" fmla="*/ 0 w 642942"/>
                <a:gd name="connsiteY0" fmla="*/ 321470 h 1076212"/>
                <a:gd name="connsiteX1" fmla="*/ 94157 w 642942"/>
                <a:gd name="connsiteY1" fmla="*/ 94156 h 1076212"/>
                <a:gd name="connsiteX2" fmla="*/ 321472 w 642942"/>
                <a:gd name="connsiteY2" fmla="*/ 0 h 1076212"/>
                <a:gd name="connsiteX3" fmla="*/ 548786 w 642942"/>
                <a:gd name="connsiteY3" fmla="*/ 94157 h 1076212"/>
                <a:gd name="connsiteX4" fmla="*/ 642942 w 642942"/>
                <a:gd name="connsiteY4" fmla="*/ 321472 h 1076212"/>
                <a:gd name="connsiteX5" fmla="*/ 548785 w 642942"/>
                <a:gd name="connsiteY5" fmla="*/ 548786 h 1076212"/>
                <a:gd name="connsiteX6" fmla="*/ 372585 w 642942"/>
                <a:gd name="connsiteY6" fmla="*/ 896729 h 1076212"/>
                <a:gd name="connsiteX7" fmla="*/ 317897 w 642942"/>
                <a:gd name="connsiteY7" fmla="*/ 1033914 h 1076212"/>
                <a:gd name="connsiteX8" fmla="*/ 321471 w 642942"/>
                <a:gd name="connsiteY8" fmla="*/ 642943 h 1076212"/>
                <a:gd name="connsiteX9" fmla="*/ 314528 w 642942"/>
                <a:gd name="connsiteY9" fmla="*/ 992638 h 1076212"/>
                <a:gd name="connsiteX10" fmla="*/ 94157 w 642942"/>
                <a:gd name="connsiteY10" fmla="*/ 548786 h 1076212"/>
                <a:gd name="connsiteX11" fmla="*/ 1 w 642942"/>
                <a:gd name="connsiteY11" fmla="*/ 321472 h 1076212"/>
                <a:gd name="connsiteX12" fmla="*/ 0 w 642942"/>
                <a:gd name="connsiteY12" fmla="*/ 321470 h 107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2942" h="1076212">
                  <a:moveTo>
                    <a:pt x="0" y="321470"/>
                  </a:moveTo>
                  <a:cubicBezTo>
                    <a:pt x="0" y="236211"/>
                    <a:pt x="33869" y="154443"/>
                    <a:pt x="94157" y="94156"/>
                  </a:cubicBezTo>
                  <a:cubicBezTo>
                    <a:pt x="154445" y="33869"/>
                    <a:pt x="236212" y="0"/>
                    <a:pt x="321472" y="0"/>
                  </a:cubicBezTo>
                  <a:cubicBezTo>
                    <a:pt x="406731" y="0"/>
                    <a:pt x="488499" y="33869"/>
                    <a:pt x="548786" y="94157"/>
                  </a:cubicBezTo>
                  <a:cubicBezTo>
                    <a:pt x="609073" y="154445"/>
                    <a:pt x="642942" y="236212"/>
                    <a:pt x="642942" y="321472"/>
                  </a:cubicBezTo>
                  <a:cubicBezTo>
                    <a:pt x="642942" y="406731"/>
                    <a:pt x="593845" y="452910"/>
                    <a:pt x="548785" y="548786"/>
                  </a:cubicBezTo>
                  <a:cubicBezTo>
                    <a:pt x="503726" y="644662"/>
                    <a:pt x="411066" y="815874"/>
                    <a:pt x="372585" y="896729"/>
                  </a:cubicBezTo>
                  <a:cubicBezTo>
                    <a:pt x="334104" y="977584"/>
                    <a:pt x="326416" y="1076212"/>
                    <a:pt x="317897" y="1033914"/>
                  </a:cubicBezTo>
                  <a:cubicBezTo>
                    <a:pt x="309378" y="991616"/>
                    <a:pt x="322032" y="649822"/>
                    <a:pt x="321471" y="642943"/>
                  </a:cubicBezTo>
                  <a:cubicBezTo>
                    <a:pt x="320910" y="636064"/>
                    <a:pt x="352414" y="1008331"/>
                    <a:pt x="314528" y="992638"/>
                  </a:cubicBezTo>
                  <a:cubicBezTo>
                    <a:pt x="276642" y="976945"/>
                    <a:pt x="146578" y="660647"/>
                    <a:pt x="94157" y="548786"/>
                  </a:cubicBezTo>
                  <a:cubicBezTo>
                    <a:pt x="41736" y="436925"/>
                    <a:pt x="0" y="406731"/>
                    <a:pt x="1" y="321472"/>
                  </a:cubicBezTo>
                  <a:cubicBezTo>
                    <a:pt x="1" y="321471"/>
                    <a:pt x="0" y="321471"/>
                    <a:pt x="0" y="321470"/>
                  </a:cubicBezTo>
                  <a:close/>
                </a:path>
              </a:pathLst>
            </a:custGeom>
            <a:noFill/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63" name="Группа 162"/>
            <p:cNvGrpSpPr/>
            <p:nvPr/>
          </p:nvGrpSpPr>
          <p:grpSpPr>
            <a:xfrm>
              <a:off x="7072330" y="3643314"/>
              <a:ext cx="362103" cy="524900"/>
              <a:chOff x="8358214" y="3143248"/>
              <a:chExt cx="362103" cy="524900"/>
            </a:xfrm>
          </p:grpSpPr>
          <p:cxnSp>
            <p:nvCxnSpPr>
              <p:cNvPr id="164" name="Прямая соединительная линия 163"/>
              <p:cNvCxnSpPr/>
              <p:nvPr/>
            </p:nvCxnSpPr>
            <p:spPr>
              <a:xfrm rot="5400000" flipH="1" flipV="1">
                <a:off x="8401368" y="3314410"/>
                <a:ext cx="357190" cy="14867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>
                <a:endCxn id="171" idx="7"/>
              </p:cNvCxnSpPr>
              <p:nvPr/>
            </p:nvCxnSpPr>
            <p:spPr>
              <a:xfrm rot="16200000" flipV="1">
                <a:off x="8382513" y="3310422"/>
                <a:ext cx="323094" cy="56937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6" name="Группа 88"/>
              <p:cNvGrpSpPr/>
              <p:nvPr/>
            </p:nvGrpSpPr>
            <p:grpSpPr>
              <a:xfrm>
                <a:off x="8358214" y="3143248"/>
                <a:ext cx="362103" cy="524900"/>
                <a:chOff x="8429652" y="2786058"/>
                <a:chExt cx="362103" cy="524900"/>
              </a:xfrm>
            </p:grpSpPr>
            <p:cxnSp>
              <p:nvCxnSpPr>
                <p:cNvPr id="167" name="Прямая соединительная линия 166"/>
                <p:cNvCxnSpPr/>
                <p:nvPr/>
              </p:nvCxnSpPr>
              <p:spPr>
                <a:xfrm flipH="1" flipV="1">
                  <a:off x="8501090" y="2810892"/>
                  <a:ext cx="107157" cy="357193"/>
                </a:xfrm>
                <a:prstGeom prst="line">
                  <a:avLst/>
                </a:prstGeom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8" name="Группа 98"/>
                <p:cNvGrpSpPr/>
                <p:nvPr/>
              </p:nvGrpSpPr>
              <p:grpSpPr>
                <a:xfrm>
                  <a:off x="8429652" y="2786058"/>
                  <a:ext cx="362103" cy="524900"/>
                  <a:chOff x="7072330" y="3618480"/>
                  <a:chExt cx="362103" cy="524900"/>
                </a:xfrm>
              </p:grpSpPr>
              <p:cxnSp>
                <p:nvCxnSpPr>
                  <p:cNvPr id="169" name="Прямая соединительная линия 168"/>
                  <p:cNvCxnSpPr/>
                  <p:nvPr/>
                </p:nvCxnSpPr>
                <p:spPr>
                  <a:xfrm flipH="1" flipV="1">
                    <a:off x="7072330" y="3714752"/>
                    <a:ext cx="178595" cy="285755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Прямая соединительная линия 169"/>
                  <p:cNvCxnSpPr>
                    <a:endCxn id="172" idx="3"/>
                  </p:cNvCxnSpPr>
                  <p:nvPr/>
                </p:nvCxnSpPr>
                <p:spPr>
                  <a:xfrm rot="5400000" flipH="1" flipV="1">
                    <a:off x="7197749" y="3770724"/>
                    <a:ext cx="282961" cy="176609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Полилиния 170"/>
                  <p:cNvSpPr/>
                  <p:nvPr/>
                </p:nvSpPr>
                <p:spPr>
                  <a:xfrm>
                    <a:off x="7147932" y="3618480"/>
                    <a:ext cx="208156" cy="45719"/>
                  </a:xfrm>
                  <a:custGeom>
                    <a:avLst/>
                    <a:gdLst>
                      <a:gd name="connsiteX0" fmla="*/ 0 w 208156"/>
                      <a:gd name="connsiteY0" fmla="*/ 31685 h 32518"/>
                      <a:gd name="connsiteX1" fmla="*/ 33453 w 208156"/>
                      <a:gd name="connsiteY1" fmla="*/ 27968 h 32518"/>
                      <a:gd name="connsiteX2" fmla="*/ 44605 w 208156"/>
                      <a:gd name="connsiteY2" fmla="*/ 20534 h 32518"/>
                      <a:gd name="connsiteX3" fmla="*/ 48322 w 208156"/>
                      <a:gd name="connsiteY3" fmla="*/ 9382 h 32518"/>
                      <a:gd name="connsiteX4" fmla="*/ 33453 w 208156"/>
                      <a:gd name="connsiteY4" fmla="*/ 13099 h 32518"/>
                      <a:gd name="connsiteX5" fmla="*/ 29736 w 208156"/>
                      <a:gd name="connsiteY5" fmla="*/ 24251 h 32518"/>
                      <a:gd name="connsiteX6" fmla="*/ 40888 w 208156"/>
                      <a:gd name="connsiteY6" fmla="*/ 27968 h 32518"/>
                      <a:gd name="connsiteX7" fmla="*/ 81775 w 208156"/>
                      <a:gd name="connsiteY7" fmla="*/ 24251 h 32518"/>
                      <a:gd name="connsiteX8" fmla="*/ 78058 w 208156"/>
                      <a:gd name="connsiteY8" fmla="*/ 13099 h 32518"/>
                      <a:gd name="connsiteX9" fmla="*/ 74341 w 208156"/>
                      <a:gd name="connsiteY9" fmla="*/ 24251 h 32518"/>
                      <a:gd name="connsiteX10" fmla="*/ 118946 w 208156"/>
                      <a:gd name="connsiteY10" fmla="*/ 20534 h 32518"/>
                      <a:gd name="connsiteX11" fmla="*/ 104078 w 208156"/>
                      <a:gd name="connsiteY11" fmla="*/ 5665 h 32518"/>
                      <a:gd name="connsiteX12" fmla="*/ 100361 w 208156"/>
                      <a:gd name="connsiteY12" fmla="*/ 16817 h 32518"/>
                      <a:gd name="connsiteX13" fmla="*/ 159834 w 208156"/>
                      <a:gd name="connsiteY13" fmla="*/ 16817 h 32518"/>
                      <a:gd name="connsiteX14" fmla="*/ 156117 w 208156"/>
                      <a:gd name="connsiteY14" fmla="*/ 5665 h 32518"/>
                      <a:gd name="connsiteX15" fmla="*/ 144966 w 208156"/>
                      <a:gd name="connsiteY15" fmla="*/ 9382 h 32518"/>
                      <a:gd name="connsiteX16" fmla="*/ 148683 w 208156"/>
                      <a:gd name="connsiteY16" fmla="*/ 27968 h 32518"/>
                      <a:gd name="connsiteX17" fmla="*/ 208156 w 208156"/>
                      <a:gd name="connsiteY17" fmla="*/ 24251 h 32518"/>
                      <a:gd name="connsiteX18" fmla="*/ 204439 w 208156"/>
                      <a:gd name="connsiteY18" fmla="*/ 13099 h 32518"/>
                      <a:gd name="connsiteX19" fmla="*/ 189570 w 208156"/>
                      <a:gd name="connsiteY19" fmla="*/ 16817 h 32518"/>
                      <a:gd name="connsiteX20" fmla="*/ 193288 w 208156"/>
                      <a:gd name="connsiteY20" fmla="*/ 27968 h 32518"/>
                      <a:gd name="connsiteX21" fmla="*/ 208156 w 208156"/>
                      <a:gd name="connsiteY21" fmla="*/ 27968 h 32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08156" h="32518">
                        <a:moveTo>
                          <a:pt x="0" y="31685"/>
                        </a:moveTo>
                        <a:cubicBezTo>
                          <a:pt x="11151" y="30446"/>
                          <a:pt x="22568" y="30689"/>
                          <a:pt x="33453" y="27968"/>
                        </a:cubicBezTo>
                        <a:cubicBezTo>
                          <a:pt x="37787" y="26884"/>
                          <a:pt x="41814" y="24023"/>
                          <a:pt x="44605" y="20534"/>
                        </a:cubicBezTo>
                        <a:cubicBezTo>
                          <a:pt x="47053" y="17474"/>
                          <a:pt x="51582" y="11556"/>
                          <a:pt x="48322" y="9382"/>
                        </a:cubicBezTo>
                        <a:cubicBezTo>
                          <a:pt x="44071" y="6548"/>
                          <a:pt x="38409" y="11860"/>
                          <a:pt x="33453" y="13099"/>
                        </a:cubicBezTo>
                        <a:cubicBezTo>
                          <a:pt x="32214" y="16816"/>
                          <a:pt x="27984" y="20746"/>
                          <a:pt x="29736" y="24251"/>
                        </a:cubicBezTo>
                        <a:cubicBezTo>
                          <a:pt x="31488" y="27756"/>
                          <a:pt x="36970" y="27968"/>
                          <a:pt x="40888" y="27968"/>
                        </a:cubicBezTo>
                        <a:cubicBezTo>
                          <a:pt x="54573" y="27968"/>
                          <a:pt x="68146" y="25490"/>
                          <a:pt x="81775" y="24251"/>
                        </a:cubicBezTo>
                        <a:cubicBezTo>
                          <a:pt x="80536" y="20534"/>
                          <a:pt x="81976" y="13099"/>
                          <a:pt x="78058" y="13099"/>
                        </a:cubicBezTo>
                        <a:cubicBezTo>
                          <a:pt x="74140" y="13099"/>
                          <a:pt x="70486" y="23550"/>
                          <a:pt x="74341" y="24251"/>
                        </a:cubicBezTo>
                        <a:cubicBezTo>
                          <a:pt x="89020" y="26920"/>
                          <a:pt x="104078" y="21773"/>
                          <a:pt x="118946" y="20534"/>
                        </a:cubicBezTo>
                        <a:cubicBezTo>
                          <a:pt x="117530" y="16287"/>
                          <a:pt x="115406" y="0"/>
                          <a:pt x="104078" y="5665"/>
                        </a:cubicBezTo>
                        <a:cubicBezTo>
                          <a:pt x="100573" y="7418"/>
                          <a:pt x="101600" y="13100"/>
                          <a:pt x="100361" y="16817"/>
                        </a:cubicBezTo>
                        <a:cubicBezTo>
                          <a:pt x="119707" y="20041"/>
                          <a:pt x="140342" y="25480"/>
                          <a:pt x="159834" y="16817"/>
                        </a:cubicBezTo>
                        <a:cubicBezTo>
                          <a:pt x="163415" y="15226"/>
                          <a:pt x="157356" y="9382"/>
                          <a:pt x="156117" y="5665"/>
                        </a:cubicBezTo>
                        <a:cubicBezTo>
                          <a:pt x="152400" y="6904"/>
                          <a:pt x="146205" y="5665"/>
                          <a:pt x="144966" y="9382"/>
                        </a:cubicBezTo>
                        <a:cubicBezTo>
                          <a:pt x="142968" y="15376"/>
                          <a:pt x="142533" y="26521"/>
                          <a:pt x="148683" y="27968"/>
                        </a:cubicBezTo>
                        <a:cubicBezTo>
                          <a:pt x="168018" y="32518"/>
                          <a:pt x="188332" y="25490"/>
                          <a:pt x="208156" y="24251"/>
                        </a:cubicBezTo>
                        <a:cubicBezTo>
                          <a:pt x="206917" y="20534"/>
                          <a:pt x="208077" y="14554"/>
                          <a:pt x="204439" y="13099"/>
                        </a:cubicBezTo>
                        <a:cubicBezTo>
                          <a:pt x="199695" y="11202"/>
                          <a:pt x="192635" y="12730"/>
                          <a:pt x="189570" y="16817"/>
                        </a:cubicBezTo>
                        <a:cubicBezTo>
                          <a:pt x="187219" y="19952"/>
                          <a:pt x="189928" y="25952"/>
                          <a:pt x="193288" y="27968"/>
                        </a:cubicBezTo>
                        <a:cubicBezTo>
                          <a:pt x="197538" y="30518"/>
                          <a:pt x="203200" y="27968"/>
                          <a:pt x="208156" y="27968"/>
                        </a:cubicBezTo>
                      </a:path>
                    </a:pathLst>
                  </a:cu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172" name="Полилиния 171"/>
                  <p:cNvSpPr/>
                  <p:nvPr/>
                </p:nvSpPr>
                <p:spPr>
                  <a:xfrm>
                    <a:off x="7286644" y="3676686"/>
                    <a:ext cx="147789" cy="45719"/>
                  </a:xfrm>
                  <a:custGeom>
                    <a:avLst/>
                    <a:gdLst>
                      <a:gd name="connsiteX0" fmla="*/ 74341 w 85779"/>
                      <a:gd name="connsiteY0" fmla="*/ 83556 h 85172"/>
                      <a:gd name="connsiteX1" fmla="*/ 66907 w 85779"/>
                      <a:gd name="connsiteY1" fmla="*/ 64971 h 85172"/>
                      <a:gd name="connsiteX2" fmla="*/ 59473 w 85779"/>
                      <a:gd name="connsiteY2" fmla="*/ 76122 h 85172"/>
                      <a:gd name="connsiteX3" fmla="*/ 81775 w 85779"/>
                      <a:gd name="connsiteY3" fmla="*/ 76122 h 85172"/>
                      <a:gd name="connsiteX4" fmla="*/ 78058 w 85779"/>
                      <a:gd name="connsiteY4" fmla="*/ 53820 h 85172"/>
                      <a:gd name="connsiteX5" fmla="*/ 55756 w 85779"/>
                      <a:gd name="connsiteY5" fmla="*/ 46386 h 85172"/>
                      <a:gd name="connsiteX6" fmla="*/ 59473 w 85779"/>
                      <a:gd name="connsiteY6" fmla="*/ 20366 h 85172"/>
                      <a:gd name="connsiteX7" fmla="*/ 48322 w 85779"/>
                      <a:gd name="connsiteY7" fmla="*/ 16649 h 85172"/>
                      <a:gd name="connsiteX8" fmla="*/ 22302 w 85779"/>
                      <a:gd name="connsiteY8" fmla="*/ 35234 h 85172"/>
                      <a:gd name="connsiteX9" fmla="*/ 33453 w 85779"/>
                      <a:gd name="connsiteY9" fmla="*/ 42668 h 85172"/>
                      <a:gd name="connsiteX10" fmla="*/ 40887 w 85779"/>
                      <a:gd name="connsiteY10" fmla="*/ 12932 h 85172"/>
                      <a:gd name="connsiteX11" fmla="*/ 0 w 85779"/>
                      <a:gd name="connsiteY11" fmla="*/ 5498 h 8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5779" h="85172">
                        <a:moveTo>
                          <a:pt x="74341" y="83556"/>
                        </a:moveTo>
                        <a:cubicBezTo>
                          <a:pt x="75559" y="79903"/>
                          <a:pt x="85779" y="61197"/>
                          <a:pt x="66907" y="64971"/>
                        </a:cubicBezTo>
                        <a:cubicBezTo>
                          <a:pt x="62526" y="65847"/>
                          <a:pt x="61951" y="72405"/>
                          <a:pt x="59473" y="76122"/>
                        </a:cubicBezTo>
                        <a:cubicBezTo>
                          <a:pt x="62059" y="76984"/>
                          <a:pt x="79189" y="85172"/>
                          <a:pt x="81775" y="76122"/>
                        </a:cubicBezTo>
                        <a:cubicBezTo>
                          <a:pt x="83845" y="68875"/>
                          <a:pt x="83021" y="59492"/>
                          <a:pt x="78058" y="53820"/>
                        </a:cubicBezTo>
                        <a:cubicBezTo>
                          <a:pt x="72898" y="47923"/>
                          <a:pt x="55756" y="46386"/>
                          <a:pt x="55756" y="46386"/>
                        </a:cubicBezTo>
                        <a:cubicBezTo>
                          <a:pt x="64237" y="37904"/>
                          <a:pt x="70043" y="36221"/>
                          <a:pt x="59473" y="20366"/>
                        </a:cubicBezTo>
                        <a:cubicBezTo>
                          <a:pt x="57300" y="17106"/>
                          <a:pt x="52039" y="17888"/>
                          <a:pt x="48322" y="16649"/>
                        </a:cubicBezTo>
                        <a:cubicBezTo>
                          <a:pt x="22302" y="25322"/>
                          <a:pt x="28497" y="16649"/>
                          <a:pt x="22302" y="35234"/>
                        </a:cubicBezTo>
                        <a:cubicBezTo>
                          <a:pt x="26019" y="37712"/>
                          <a:pt x="29046" y="41934"/>
                          <a:pt x="33453" y="42668"/>
                        </a:cubicBezTo>
                        <a:cubicBezTo>
                          <a:pt x="53233" y="45964"/>
                          <a:pt x="44453" y="20955"/>
                          <a:pt x="40887" y="12932"/>
                        </a:cubicBezTo>
                        <a:cubicBezTo>
                          <a:pt x="35139" y="0"/>
                          <a:pt x="3916" y="5498"/>
                          <a:pt x="0" y="5498"/>
                        </a:cubicBezTo>
                      </a:path>
                    </a:pathLst>
                  </a:custGeom>
                  <a:ln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173" name="Полилиния 172"/>
                  <p:cNvSpPr/>
                  <p:nvPr/>
                </p:nvSpPr>
                <p:spPr>
                  <a:xfrm>
                    <a:off x="7077307" y="3631211"/>
                    <a:ext cx="77551" cy="87074"/>
                  </a:xfrm>
                  <a:custGeom>
                    <a:avLst/>
                    <a:gdLst>
                      <a:gd name="connsiteX0" fmla="*/ 0 w 77551"/>
                      <a:gd name="connsiteY0" fmla="*/ 85862 h 87074"/>
                      <a:gd name="connsiteX1" fmla="*/ 14869 w 77551"/>
                      <a:gd name="connsiteY1" fmla="*/ 82145 h 87074"/>
                      <a:gd name="connsiteX2" fmla="*/ 3717 w 77551"/>
                      <a:gd name="connsiteY2" fmla="*/ 52409 h 87074"/>
                      <a:gd name="connsiteX3" fmla="*/ 40888 w 77551"/>
                      <a:gd name="connsiteY3" fmla="*/ 56126 h 87074"/>
                      <a:gd name="connsiteX4" fmla="*/ 44605 w 77551"/>
                      <a:gd name="connsiteY4" fmla="*/ 44974 h 87074"/>
                      <a:gd name="connsiteX5" fmla="*/ 40888 w 77551"/>
                      <a:gd name="connsiteY5" fmla="*/ 33823 h 87074"/>
                      <a:gd name="connsiteX6" fmla="*/ 33454 w 77551"/>
                      <a:gd name="connsiteY6" fmla="*/ 44974 h 87074"/>
                      <a:gd name="connsiteX7" fmla="*/ 70625 w 77551"/>
                      <a:gd name="connsiteY7" fmla="*/ 41257 h 87074"/>
                      <a:gd name="connsiteX8" fmla="*/ 70625 w 77551"/>
                      <a:gd name="connsiteY8" fmla="*/ 7804 h 87074"/>
                      <a:gd name="connsiteX9" fmla="*/ 63191 w 77551"/>
                      <a:gd name="connsiteY9" fmla="*/ 369 h 87074"/>
                      <a:gd name="connsiteX10" fmla="*/ 48322 w 77551"/>
                      <a:gd name="connsiteY10" fmla="*/ 4087 h 87074"/>
                      <a:gd name="connsiteX11" fmla="*/ 52039 w 77551"/>
                      <a:gd name="connsiteY11" fmla="*/ 15238 h 87074"/>
                      <a:gd name="connsiteX12" fmla="*/ 74342 w 77551"/>
                      <a:gd name="connsiteY12" fmla="*/ 22672 h 870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7551" h="87074">
                        <a:moveTo>
                          <a:pt x="0" y="85862"/>
                        </a:moveTo>
                        <a:cubicBezTo>
                          <a:pt x="4956" y="84623"/>
                          <a:pt x="13525" y="87074"/>
                          <a:pt x="14869" y="82145"/>
                        </a:cubicBezTo>
                        <a:cubicBezTo>
                          <a:pt x="31642" y="20648"/>
                          <a:pt x="14091" y="42035"/>
                          <a:pt x="3717" y="52409"/>
                        </a:cubicBezTo>
                        <a:cubicBezTo>
                          <a:pt x="15638" y="64329"/>
                          <a:pt x="15021" y="67623"/>
                          <a:pt x="40888" y="56126"/>
                        </a:cubicBezTo>
                        <a:cubicBezTo>
                          <a:pt x="44469" y="54535"/>
                          <a:pt x="43366" y="48691"/>
                          <a:pt x="44605" y="44974"/>
                        </a:cubicBezTo>
                        <a:cubicBezTo>
                          <a:pt x="43366" y="41257"/>
                          <a:pt x="44806" y="33823"/>
                          <a:pt x="40888" y="33823"/>
                        </a:cubicBezTo>
                        <a:cubicBezTo>
                          <a:pt x="36421" y="33823"/>
                          <a:pt x="29120" y="43891"/>
                          <a:pt x="33454" y="44974"/>
                        </a:cubicBezTo>
                        <a:cubicBezTo>
                          <a:pt x="45534" y="47994"/>
                          <a:pt x="58235" y="42496"/>
                          <a:pt x="70625" y="41257"/>
                        </a:cubicBezTo>
                        <a:cubicBezTo>
                          <a:pt x="75392" y="26957"/>
                          <a:pt x="77551" y="26275"/>
                          <a:pt x="70625" y="7804"/>
                        </a:cubicBezTo>
                        <a:cubicBezTo>
                          <a:pt x="69394" y="4522"/>
                          <a:pt x="65669" y="2847"/>
                          <a:pt x="63191" y="369"/>
                        </a:cubicBezTo>
                        <a:cubicBezTo>
                          <a:pt x="58235" y="1608"/>
                          <a:pt x="51387" y="0"/>
                          <a:pt x="48322" y="4087"/>
                        </a:cubicBezTo>
                        <a:cubicBezTo>
                          <a:pt x="45971" y="7221"/>
                          <a:pt x="49591" y="12179"/>
                          <a:pt x="52039" y="15238"/>
                        </a:cubicBezTo>
                        <a:cubicBezTo>
                          <a:pt x="59636" y="24734"/>
                          <a:pt x="64254" y="22672"/>
                          <a:pt x="74342" y="22672"/>
                        </a:cubicBezTo>
                      </a:path>
                    </a:pathLst>
                  </a:cu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cxnSp>
                <p:nvCxnSpPr>
                  <p:cNvPr id="174" name="Прямая соединительная линия 173"/>
                  <p:cNvCxnSpPr/>
                  <p:nvPr/>
                </p:nvCxnSpPr>
                <p:spPr>
                  <a:xfrm>
                    <a:off x="7250925" y="4000507"/>
                    <a:ext cx="1588" cy="142873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80" name="Группа 179"/>
          <p:cNvGrpSpPr/>
          <p:nvPr/>
        </p:nvGrpSpPr>
        <p:grpSpPr>
          <a:xfrm>
            <a:off x="9239272" y="3357562"/>
            <a:ext cx="857256" cy="810652"/>
            <a:chOff x="8143900" y="2357430"/>
            <a:chExt cx="642942" cy="810652"/>
          </a:xfrm>
        </p:grpSpPr>
        <p:sp>
          <p:nvSpPr>
            <p:cNvPr id="73" name="Блок-схема: узел 72"/>
            <p:cNvSpPr/>
            <p:nvPr/>
          </p:nvSpPr>
          <p:spPr>
            <a:xfrm>
              <a:off x="8143900" y="2357430"/>
              <a:ext cx="642942" cy="642942"/>
            </a:xfrm>
            <a:prstGeom prst="flowChartConnector">
              <a:avLst/>
            </a:prstGeom>
            <a:solidFill>
              <a:srgbClr val="FF9933">
                <a:alpha val="65000"/>
              </a:srgbClr>
            </a:solidFill>
            <a:ln>
              <a:noFill/>
            </a:ln>
            <a:effectLst>
              <a:outerShdw blurRad="393700" sx="200000" sy="200000" algn="ctr" rotWithShape="0">
                <a:srgbClr val="FFFF00">
                  <a:alpha val="6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79" name="Группа 178"/>
            <p:cNvGrpSpPr/>
            <p:nvPr/>
          </p:nvGrpSpPr>
          <p:grpSpPr>
            <a:xfrm>
              <a:off x="8286776" y="2643182"/>
              <a:ext cx="362103" cy="524900"/>
              <a:chOff x="8429652" y="785794"/>
              <a:chExt cx="362103" cy="524900"/>
            </a:xfrm>
          </p:grpSpPr>
          <p:sp>
            <p:nvSpPr>
              <p:cNvPr id="67" name="Блок-схема: ручное управление 66"/>
              <p:cNvSpPr/>
              <p:nvPr/>
            </p:nvSpPr>
            <p:spPr>
              <a:xfrm>
                <a:off x="8429652" y="1071546"/>
                <a:ext cx="357190" cy="214314"/>
              </a:xfrm>
              <a:prstGeom prst="flowChartManualOperation">
                <a:avLst/>
              </a:prstGeom>
              <a:solidFill>
                <a:srgbClr val="FF9933">
                  <a:alpha val="65000"/>
                </a:srgbClr>
              </a:solidFill>
              <a:ln>
                <a:noFill/>
              </a:ln>
              <a:effectLst>
                <a:outerShdw blurRad="152400" sx="200000" sy="200000" algn="ctr" rotWithShape="0">
                  <a:srgbClr val="FF9933">
                    <a:alpha val="61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151" name="Группа 150"/>
              <p:cNvGrpSpPr/>
              <p:nvPr/>
            </p:nvGrpSpPr>
            <p:grpSpPr>
              <a:xfrm>
                <a:off x="8429652" y="785794"/>
                <a:ext cx="362103" cy="524900"/>
                <a:chOff x="8358214" y="3143248"/>
                <a:chExt cx="362103" cy="524900"/>
              </a:xfrm>
              <a:solidFill>
                <a:srgbClr val="FF9933">
                  <a:alpha val="65000"/>
                </a:srgbClr>
              </a:solidFill>
            </p:grpSpPr>
            <p:cxnSp>
              <p:nvCxnSpPr>
                <p:cNvPr id="152" name="Прямая соединительная линия 151"/>
                <p:cNvCxnSpPr/>
                <p:nvPr/>
              </p:nvCxnSpPr>
              <p:spPr>
                <a:xfrm rot="5400000" flipH="1" flipV="1">
                  <a:off x="8401368" y="3314410"/>
                  <a:ext cx="357190" cy="14867"/>
                </a:xfrm>
                <a:prstGeom prst="line">
                  <a:avLst/>
                </a:prstGeom>
                <a:grpFill/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Прямая соединительная линия 152"/>
                <p:cNvCxnSpPr>
                  <a:endCxn id="159" idx="7"/>
                </p:cNvCxnSpPr>
                <p:nvPr/>
              </p:nvCxnSpPr>
              <p:spPr>
                <a:xfrm rot="16200000" flipV="1">
                  <a:off x="8382513" y="3310422"/>
                  <a:ext cx="323094" cy="56937"/>
                </a:xfrm>
                <a:prstGeom prst="line">
                  <a:avLst/>
                </a:prstGeom>
                <a:grpFill/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4" name="Группа 88"/>
                <p:cNvGrpSpPr/>
                <p:nvPr/>
              </p:nvGrpSpPr>
              <p:grpSpPr>
                <a:xfrm>
                  <a:off x="8358214" y="3143248"/>
                  <a:ext cx="362103" cy="524900"/>
                  <a:chOff x="8429652" y="2786058"/>
                  <a:chExt cx="362103" cy="524900"/>
                </a:xfrm>
                <a:grpFill/>
              </p:grpSpPr>
              <p:cxnSp>
                <p:nvCxnSpPr>
                  <p:cNvPr id="155" name="Прямая соединительная линия 154"/>
                  <p:cNvCxnSpPr/>
                  <p:nvPr/>
                </p:nvCxnSpPr>
                <p:spPr>
                  <a:xfrm flipH="1" flipV="1">
                    <a:off x="8501090" y="2810892"/>
                    <a:ext cx="107157" cy="357193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6" name="Группа 98"/>
                  <p:cNvGrpSpPr/>
                  <p:nvPr/>
                </p:nvGrpSpPr>
                <p:grpSpPr>
                  <a:xfrm>
                    <a:off x="8429652" y="2786058"/>
                    <a:ext cx="362103" cy="524900"/>
                    <a:chOff x="7072330" y="3618480"/>
                    <a:chExt cx="362103" cy="524900"/>
                  </a:xfrm>
                  <a:grpFill/>
                </p:grpSpPr>
                <p:cxnSp>
                  <p:nvCxnSpPr>
                    <p:cNvPr id="157" name="Прямая соединительная линия 156"/>
                    <p:cNvCxnSpPr/>
                    <p:nvPr/>
                  </p:nvCxnSpPr>
                  <p:spPr>
                    <a:xfrm flipH="1" flipV="1">
                      <a:off x="7072330" y="3714752"/>
                      <a:ext cx="178595" cy="285755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Прямая соединительная линия 157"/>
                    <p:cNvCxnSpPr>
                      <a:endCxn id="160" idx="3"/>
                    </p:cNvCxnSpPr>
                    <p:nvPr/>
                  </p:nvCxnSpPr>
                  <p:spPr>
                    <a:xfrm rot="5400000" flipH="1" flipV="1">
                      <a:off x="7197749" y="3770724"/>
                      <a:ext cx="282961" cy="176609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9" name="Полилиния 158"/>
                    <p:cNvSpPr/>
                    <p:nvPr/>
                  </p:nvSpPr>
                  <p:spPr>
                    <a:xfrm>
                      <a:off x="7147932" y="3618480"/>
                      <a:ext cx="208156" cy="45719"/>
                    </a:xfrm>
                    <a:custGeom>
                      <a:avLst/>
                      <a:gdLst>
                        <a:gd name="connsiteX0" fmla="*/ 0 w 208156"/>
                        <a:gd name="connsiteY0" fmla="*/ 31685 h 32518"/>
                        <a:gd name="connsiteX1" fmla="*/ 33453 w 208156"/>
                        <a:gd name="connsiteY1" fmla="*/ 27968 h 32518"/>
                        <a:gd name="connsiteX2" fmla="*/ 44605 w 208156"/>
                        <a:gd name="connsiteY2" fmla="*/ 20534 h 32518"/>
                        <a:gd name="connsiteX3" fmla="*/ 48322 w 208156"/>
                        <a:gd name="connsiteY3" fmla="*/ 9382 h 32518"/>
                        <a:gd name="connsiteX4" fmla="*/ 33453 w 208156"/>
                        <a:gd name="connsiteY4" fmla="*/ 13099 h 32518"/>
                        <a:gd name="connsiteX5" fmla="*/ 29736 w 208156"/>
                        <a:gd name="connsiteY5" fmla="*/ 24251 h 32518"/>
                        <a:gd name="connsiteX6" fmla="*/ 40888 w 208156"/>
                        <a:gd name="connsiteY6" fmla="*/ 27968 h 32518"/>
                        <a:gd name="connsiteX7" fmla="*/ 81775 w 208156"/>
                        <a:gd name="connsiteY7" fmla="*/ 24251 h 32518"/>
                        <a:gd name="connsiteX8" fmla="*/ 78058 w 208156"/>
                        <a:gd name="connsiteY8" fmla="*/ 13099 h 32518"/>
                        <a:gd name="connsiteX9" fmla="*/ 74341 w 208156"/>
                        <a:gd name="connsiteY9" fmla="*/ 24251 h 32518"/>
                        <a:gd name="connsiteX10" fmla="*/ 118946 w 208156"/>
                        <a:gd name="connsiteY10" fmla="*/ 20534 h 32518"/>
                        <a:gd name="connsiteX11" fmla="*/ 104078 w 208156"/>
                        <a:gd name="connsiteY11" fmla="*/ 5665 h 32518"/>
                        <a:gd name="connsiteX12" fmla="*/ 100361 w 208156"/>
                        <a:gd name="connsiteY12" fmla="*/ 16817 h 32518"/>
                        <a:gd name="connsiteX13" fmla="*/ 159834 w 208156"/>
                        <a:gd name="connsiteY13" fmla="*/ 16817 h 32518"/>
                        <a:gd name="connsiteX14" fmla="*/ 156117 w 208156"/>
                        <a:gd name="connsiteY14" fmla="*/ 5665 h 32518"/>
                        <a:gd name="connsiteX15" fmla="*/ 144966 w 208156"/>
                        <a:gd name="connsiteY15" fmla="*/ 9382 h 32518"/>
                        <a:gd name="connsiteX16" fmla="*/ 148683 w 208156"/>
                        <a:gd name="connsiteY16" fmla="*/ 27968 h 32518"/>
                        <a:gd name="connsiteX17" fmla="*/ 208156 w 208156"/>
                        <a:gd name="connsiteY17" fmla="*/ 24251 h 32518"/>
                        <a:gd name="connsiteX18" fmla="*/ 204439 w 208156"/>
                        <a:gd name="connsiteY18" fmla="*/ 13099 h 32518"/>
                        <a:gd name="connsiteX19" fmla="*/ 189570 w 208156"/>
                        <a:gd name="connsiteY19" fmla="*/ 16817 h 32518"/>
                        <a:gd name="connsiteX20" fmla="*/ 193288 w 208156"/>
                        <a:gd name="connsiteY20" fmla="*/ 27968 h 32518"/>
                        <a:gd name="connsiteX21" fmla="*/ 208156 w 208156"/>
                        <a:gd name="connsiteY21" fmla="*/ 27968 h 325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208156" h="32518">
                          <a:moveTo>
                            <a:pt x="0" y="31685"/>
                          </a:moveTo>
                          <a:cubicBezTo>
                            <a:pt x="11151" y="30446"/>
                            <a:pt x="22568" y="30689"/>
                            <a:pt x="33453" y="27968"/>
                          </a:cubicBezTo>
                          <a:cubicBezTo>
                            <a:pt x="37787" y="26884"/>
                            <a:pt x="41814" y="24023"/>
                            <a:pt x="44605" y="20534"/>
                          </a:cubicBezTo>
                          <a:cubicBezTo>
                            <a:pt x="47053" y="17474"/>
                            <a:pt x="51582" y="11556"/>
                            <a:pt x="48322" y="9382"/>
                          </a:cubicBezTo>
                          <a:cubicBezTo>
                            <a:pt x="44071" y="6548"/>
                            <a:pt x="38409" y="11860"/>
                            <a:pt x="33453" y="13099"/>
                          </a:cubicBezTo>
                          <a:cubicBezTo>
                            <a:pt x="32214" y="16816"/>
                            <a:pt x="27984" y="20746"/>
                            <a:pt x="29736" y="24251"/>
                          </a:cubicBezTo>
                          <a:cubicBezTo>
                            <a:pt x="31488" y="27756"/>
                            <a:pt x="36970" y="27968"/>
                            <a:pt x="40888" y="27968"/>
                          </a:cubicBezTo>
                          <a:cubicBezTo>
                            <a:pt x="54573" y="27968"/>
                            <a:pt x="68146" y="25490"/>
                            <a:pt x="81775" y="24251"/>
                          </a:cubicBezTo>
                          <a:cubicBezTo>
                            <a:pt x="80536" y="20534"/>
                            <a:pt x="81976" y="13099"/>
                            <a:pt x="78058" y="13099"/>
                          </a:cubicBezTo>
                          <a:cubicBezTo>
                            <a:pt x="74140" y="13099"/>
                            <a:pt x="70486" y="23550"/>
                            <a:pt x="74341" y="24251"/>
                          </a:cubicBezTo>
                          <a:cubicBezTo>
                            <a:pt x="89020" y="26920"/>
                            <a:pt x="104078" y="21773"/>
                            <a:pt x="118946" y="20534"/>
                          </a:cubicBezTo>
                          <a:cubicBezTo>
                            <a:pt x="117530" y="16287"/>
                            <a:pt x="115406" y="0"/>
                            <a:pt x="104078" y="5665"/>
                          </a:cubicBezTo>
                          <a:cubicBezTo>
                            <a:pt x="100573" y="7418"/>
                            <a:pt x="101600" y="13100"/>
                            <a:pt x="100361" y="16817"/>
                          </a:cubicBezTo>
                          <a:cubicBezTo>
                            <a:pt x="119707" y="20041"/>
                            <a:pt x="140342" y="25480"/>
                            <a:pt x="159834" y="16817"/>
                          </a:cubicBezTo>
                          <a:cubicBezTo>
                            <a:pt x="163415" y="15226"/>
                            <a:pt x="157356" y="9382"/>
                            <a:pt x="156117" y="5665"/>
                          </a:cubicBezTo>
                          <a:cubicBezTo>
                            <a:pt x="152400" y="6904"/>
                            <a:pt x="146205" y="5665"/>
                            <a:pt x="144966" y="9382"/>
                          </a:cubicBezTo>
                          <a:cubicBezTo>
                            <a:pt x="142968" y="15376"/>
                            <a:pt x="142533" y="26521"/>
                            <a:pt x="148683" y="27968"/>
                          </a:cubicBezTo>
                          <a:cubicBezTo>
                            <a:pt x="168018" y="32518"/>
                            <a:pt x="188332" y="25490"/>
                            <a:pt x="208156" y="24251"/>
                          </a:cubicBezTo>
                          <a:cubicBezTo>
                            <a:pt x="206917" y="20534"/>
                            <a:pt x="208077" y="14554"/>
                            <a:pt x="204439" y="13099"/>
                          </a:cubicBezTo>
                          <a:cubicBezTo>
                            <a:pt x="199695" y="11202"/>
                            <a:pt x="192635" y="12730"/>
                            <a:pt x="189570" y="16817"/>
                          </a:cubicBezTo>
                          <a:cubicBezTo>
                            <a:pt x="187219" y="19952"/>
                            <a:pt x="189928" y="25952"/>
                            <a:pt x="193288" y="27968"/>
                          </a:cubicBezTo>
                          <a:cubicBezTo>
                            <a:pt x="197538" y="30518"/>
                            <a:pt x="203200" y="27968"/>
                            <a:pt x="208156" y="27968"/>
                          </a:cubicBezTo>
                        </a:path>
                      </a:pathLst>
                    </a:cu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60" name="Полилиния 159"/>
                    <p:cNvSpPr/>
                    <p:nvPr/>
                  </p:nvSpPr>
                  <p:spPr>
                    <a:xfrm>
                      <a:off x="7286644" y="3676686"/>
                      <a:ext cx="147789" cy="45719"/>
                    </a:xfrm>
                    <a:custGeom>
                      <a:avLst/>
                      <a:gdLst>
                        <a:gd name="connsiteX0" fmla="*/ 74341 w 85779"/>
                        <a:gd name="connsiteY0" fmla="*/ 83556 h 85172"/>
                        <a:gd name="connsiteX1" fmla="*/ 66907 w 85779"/>
                        <a:gd name="connsiteY1" fmla="*/ 64971 h 85172"/>
                        <a:gd name="connsiteX2" fmla="*/ 59473 w 85779"/>
                        <a:gd name="connsiteY2" fmla="*/ 76122 h 85172"/>
                        <a:gd name="connsiteX3" fmla="*/ 81775 w 85779"/>
                        <a:gd name="connsiteY3" fmla="*/ 76122 h 85172"/>
                        <a:gd name="connsiteX4" fmla="*/ 78058 w 85779"/>
                        <a:gd name="connsiteY4" fmla="*/ 53820 h 85172"/>
                        <a:gd name="connsiteX5" fmla="*/ 55756 w 85779"/>
                        <a:gd name="connsiteY5" fmla="*/ 46386 h 85172"/>
                        <a:gd name="connsiteX6" fmla="*/ 59473 w 85779"/>
                        <a:gd name="connsiteY6" fmla="*/ 20366 h 85172"/>
                        <a:gd name="connsiteX7" fmla="*/ 48322 w 85779"/>
                        <a:gd name="connsiteY7" fmla="*/ 16649 h 85172"/>
                        <a:gd name="connsiteX8" fmla="*/ 22302 w 85779"/>
                        <a:gd name="connsiteY8" fmla="*/ 35234 h 85172"/>
                        <a:gd name="connsiteX9" fmla="*/ 33453 w 85779"/>
                        <a:gd name="connsiteY9" fmla="*/ 42668 h 85172"/>
                        <a:gd name="connsiteX10" fmla="*/ 40887 w 85779"/>
                        <a:gd name="connsiteY10" fmla="*/ 12932 h 85172"/>
                        <a:gd name="connsiteX11" fmla="*/ 0 w 85779"/>
                        <a:gd name="connsiteY11" fmla="*/ 5498 h 851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85779" h="85172">
                          <a:moveTo>
                            <a:pt x="74341" y="83556"/>
                          </a:moveTo>
                          <a:cubicBezTo>
                            <a:pt x="75559" y="79903"/>
                            <a:pt x="85779" y="61197"/>
                            <a:pt x="66907" y="64971"/>
                          </a:cubicBezTo>
                          <a:cubicBezTo>
                            <a:pt x="62526" y="65847"/>
                            <a:pt x="61951" y="72405"/>
                            <a:pt x="59473" y="76122"/>
                          </a:cubicBezTo>
                          <a:cubicBezTo>
                            <a:pt x="62059" y="76984"/>
                            <a:pt x="79189" y="85172"/>
                            <a:pt x="81775" y="76122"/>
                          </a:cubicBezTo>
                          <a:cubicBezTo>
                            <a:pt x="83845" y="68875"/>
                            <a:pt x="83021" y="59492"/>
                            <a:pt x="78058" y="53820"/>
                          </a:cubicBezTo>
                          <a:cubicBezTo>
                            <a:pt x="72898" y="47923"/>
                            <a:pt x="55756" y="46386"/>
                            <a:pt x="55756" y="46386"/>
                          </a:cubicBezTo>
                          <a:cubicBezTo>
                            <a:pt x="64237" y="37904"/>
                            <a:pt x="70043" y="36221"/>
                            <a:pt x="59473" y="20366"/>
                          </a:cubicBezTo>
                          <a:cubicBezTo>
                            <a:pt x="57300" y="17106"/>
                            <a:pt x="52039" y="17888"/>
                            <a:pt x="48322" y="16649"/>
                          </a:cubicBezTo>
                          <a:cubicBezTo>
                            <a:pt x="22302" y="25322"/>
                            <a:pt x="28497" y="16649"/>
                            <a:pt x="22302" y="35234"/>
                          </a:cubicBezTo>
                          <a:cubicBezTo>
                            <a:pt x="26019" y="37712"/>
                            <a:pt x="29046" y="41934"/>
                            <a:pt x="33453" y="42668"/>
                          </a:cubicBezTo>
                          <a:cubicBezTo>
                            <a:pt x="53233" y="45964"/>
                            <a:pt x="44453" y="20955"/>
                            <a:pt x="40887" y="12932"/>
                          </a:cubicBezTo>
                          <a:cubicBezTo>
                            <a:pt x="35139" y="0"/>
                            <a:pt x="3916" y="5498"/>
                            <a:pt x="0" y="5498"/>
                          </a:cubicBezTo>
                        </a:path>
                      </a:pathLst>
                    </a:custGeom>
                    <a:grpFill/>
                    <a:ln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161" name="Полилиния 160"/>
                    <p:cNvSpPr/>
                    <p:nvPr/>
                  </p:nvSpPr>
                  <p:spPr>
                    <a:xfrm>
                      <a:off x="7077307" y="3631211"/>
                      <a:ext cx="77551" cy="87074"/>
                    </a:xfrm>
                    <a:custGeom>
                      <a:avLst/>
                      <a:gdLst>
                        <a:gd name="connsiteX0" fmla="*/ 0 w 77551"/>
                        <a:gd name="connsiteY0" fmla="*/ 85862 h 87074"/>
                        <a:gd name="connsiteX1" fmla="*/ 14869 w 77551"/>
                        <a:gd name="connsiteY1" fmla="*/ 82145 h 87074"/>
                        <a:gd name="connsiteX2" fmla="*/ 3717 w 77551"/>
                        <a:gd name="connsiteY2" fmla="*/ 52409 h 87074"/>
                        <a:gd name="connsiteX3" fmla="*/ 40888 w 77551"/>
                        <a:gd name="connsiteY3" fmla="*/ 56126 h 87074"/>
                        <a:gd name="connsiteX4" fmla="*/ 44605 w 77551"/>
                        <a:gd name="connsiteY4" fmla="*/ 44974 h 87074"/>
                        <a:gd name="connsiteX5" fmla="*/ 40888 w 77551"/>
                        <a:gd name="connsiteY5" fmla="*/ 33823 h 87074"/>
                        <a:gd name="connsiteX6" fmla="*/ 33454 w 77551"/>
                        <a:gd name="connsiteY6" fmla="*/ 44974 h 87074"/>
                        <a:gd name="connsiteX7" fmla="*/ 70625 w 77551"/>
                        <a:gd name="connsiteY7" fmla="*/ 41257 h 87074"/>
                        <a:gd name="connsiteX8" fmla="*/ 70625 w 77551"/>
                        <a:gd name="connsiteY8" fmla="*/ 7804 h 87074"/>
                        <a:gd name="connsiteX9" fmla="*/ 63191 w 77551"/>
                        <a:gd name="connsiteY9" fmla="*/ 369 h 87074"/>
                        <a:gd name="connsiteX10" fmla="*/ 48322 w 77551"/>
                        <a:gd name="connsiteY10" fmla="*/ 4087 h 87074"/>
                        <a:gd name="connsiteX11" fmla="*/ 52039 w 77551"/>
                        <a:gd name="connsiteY11" fmla="*/ 15238 h 87074"/>
                        <a:gd name="connsiteX12" fmla="*/ 74342 w 77551"/>
                        <a:gd name="connsiteY12" fmla="*/ 22672 h 870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77551" h="87074">
                          <a:moveTo>
                            <a:pt x="0" y="85862"/>
                          </a:moveTo>
                          <a:cubicBezTo>
                            <a:pt x="4956" y="84623"/>
                            <a:pt x="13525" y="87074"/>
                            <a:pt x="14869" y="82145"/>
                          </a:cubicBezTo>
                          <a:cubicBezTo>
                            <a:pt x="31642" y="20648"/>
                            <a:pt x="14091" y="42035"/>
                            <a:pt x="3717" y="52409"/>
                          </a:cubicBezTo>
                          <a:cubicBezTo>
                            <a:pt x="15638" y="64329"/>
                            <a:pt x="15021" y="67623"/>
                            <a:pt x="40888" y="56126"/>
                          </a:cubicBezTo>
                          <a:cubicBezTo>
                            <a:pt x="44469" y="54535"/>
                            <a:pt x="43366" y="48691"/>
                            <a:pt x="44605" y="44974"/>
                          </a:cubicBezTo>
                          <a:cubicBezTo>
                            <a:pt x="43366" y="41257"/>
                            <a:pt x="44806" y="33823"/>
                            <a:pt x="40888" y="33823"/>
                          </a:cubicBezTo>
                          <a:cubicBezTo>
                            <a:pt x="36421" y="33823"/>
                            <a:pt x="29120" y="43891"/>
                            <a:pt x="33454" y="44974"/>
                          </a:cubicBezTo>
                          <a:cubicBezTo>
                            <a:pt x="45534" y="47994"/>
                            <a:pt x="58235" y="42496"/>
                            <a:pt x="70625" y="41257"/>
                          </a:cubicBezTo>
                          <a:cubicBezTo>
                            <a:pt x="75392" y="26957"/>
                            <a:pt x="77551" y="26275"/>
                            <a:pt x="70625" y="7804"/>
                          </a:cubicBezTo>
                          <a:cubicBezTo>
                            <a:pt x="69394" y="4522"/>
                            <a:pt x="65669" y="2847"/>
                            <a:pt x="63191" y="369"/>
                          </a:cubicBezTo>
                          <a:cubicBezTo>
                            <a:pt x="58235" y="1608"/>
                            <a:pt x="51387" y="0"/>
                            <a:pt x="48322" y="4087"/>
                          </a:cubicBezTo>
                          <a:cubicBezTo>
                            <a:pt x="45971" y="7221"/>
                            <a:pt x="49591" y="12179"/>
                            <a:pt x="52039" y="15238"/>
                          </a:cubicBezTo>
                          <a:cubicBezTo>
                            <a:pt x="59636" y="24734"/>
                            <a:pt x="64254" y="22672"/>
                            <a:pt x="74342" y="22672"/>
                          </a:cubicBezTo>
                        </a:path>
                      </a:pathLst>
                    </a:cu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cxnSp>
                  <p:nvCxnSpPr>
                    <p:cNvPr id="162" name="Прямая соединительная линия 161"/>
                    <p:cNvCxnSpPr/>
                    <p:nvPr/>
                  </p:nvCxnSpPr>
                  <p:spPr>
                    <a:xfrm>
                      <a:off x="7250925" y="4000507"/>
                      <a:ext cx="1588" cy="142873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30" name="Блок-схема: ссылка на другую страницу 29"/>
          <p:cNvSpPr/>
          <p:nvPr/>
        </p:nvSpPr>
        <p:spPr>
          <a:xfrm>
            <a:off x="9429774" y="4143380"/>
            <a:ext cx="476253" cy="428628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022E-16 L -0.121 -0.00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17569 -0.010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0.19131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0585 0.000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022E-16 L 0.07639 -0.008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12327 0.011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2092 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48555E-6 L 0.19687 2.4855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09444 -1.11111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09723 -0.00371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Куб 49"/>
          <p:cNvSpPr/>
          <p:nvPr/>
        </p:nvSpPr>
        <p:spPr>
          <a:xfrm>
            <a:off x="10572782" y="3857628"/>
            <a:ext cx="679453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761963" y="5429264"/>
            <a:ext cx="857256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7" name="Shape 26"/>
          <p:cNvCxnSpPr>
            <a:stCxn id="11" idx="0"/>
          </p:cNvCxnSpPr>
          <p:nvPr/>
        </p:nvCxnSpPr>
        <p:spPr>
          <a:xfrm rot="5400000" flipH="1" flipV="1">
            <a:off x="5456263" y="-925511"/>
            <a:ext cx="714380" cy="5137124"/>
          </a:xfrm>
          <a:prstGeom prst="bentConnector2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данные 6"/>
          <p:cNvSpPr/>
          <p:nvPr/>
        </p:nvSpPr>
        <p:spPr>
          <a:xfrm>
            <a:off x="761963" y="3857628"/>
            <a:ext cx="10477573" cy="1714512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381224" y="2143116"/>
            <a:ext cx="4953035" cy="1857388"/>
          </a:xfrm>
          <a:prstGeom prst="flowChartMagneticDisk">
            <a:avLst/>
          </a:prstGeom>
          <a:ln w="190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6488909" y="3178703"/>
            <a:ext cx="3786214" cy="2117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магнитный диск 48"/>
          <p:cNvSpPr/>
          <p:nvPr/>
        </p:nvSpPr>
        <p:spPr>
          <a:xfrm>
            <a:off x="7620011" y="5072074"/>
            <a:ext cx="285752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3" name="Соединительная линия уступом 22"/>
          <p:cNvCxnSpPr>
            <a:stCxn id="12" idx="0"/>
          </p:cNvCxnSpPr>
          <p:nvPr/>
        </p:nvCxnSpPr>
        <p:spPr>
          <a:xfrm rot="16200000" flipH="1">
            <a:off x="5468170" y="2824984"/>
            <a:ext cx="3071834" cy="1422348"/>
          </a:xfrm>
          <a:prstGeom prst="bentConnector3">
            <a:avLst>
              <a:gd name="adj1" fmla="val -7442"/>
            </a:avLst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магнитный диск 50"/>
          <p:cNvSpPr/>
          <p:nvPr/>
        </p:nvSpPr>
        <p:spPr>
          <a:xfrm>
            <a:off x="8286765" y="5072074"/>
            <a:ext cx="285752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Блок-схема: магнитный диск 53"/>
          <p:cNvSpPr/>
          <p:nvPr/>
        </p:nvSpPr>
        <p:spPr>
          <a:xfrm>
            <a:off x="2381224" y="4000504"/>
            <a:ext cx="4953035" cy="1428760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381224" y="3357562"/>
            <a:ext cx="4953035" cy="18573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2381224" y="3071810"/>
            <a:ext cx="4953035" cy="57150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381224" y="4857760"/>
            <a:ext cx="4953035" cy="64294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Дуга 45"/>
          <p:cNvSpPr/>
          <p:nvPr/>
        </p:nvSpPr>
        <p:spPr>
          <a:xfrm rot="10800000" flipV="1">
            <a:off x="2381224" y="2143116"/>
            <a:ext cx="4953035" cy="571504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96001" y="2000241"/>
            <a:ext cx="393825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47980" y="2000241"/>
            <a:ext cx="393825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Дуга 44"/>
          <p:cNvSpPr/>
          <p:nvPr/>
        </p:nvSpPr>
        <p:spPr>
          <a:xfrm rot="10800000">
            <a:off x="2381224" y="3071810"/>
            <a:ext cx="4953035" cy="571504"/>
          </a:xfrm>
          <a:prstGeom prst="arc">
            <a:avLst>
              <a:gd name="adj1" fmla="val 10755593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трелка влево 31"/>
          <p:cNvSpPr/>
          <p:nvPr/>
        </p:nvSpPr>
        <p:spPr>
          <a:xfrm>
            <a:off x="6477003" y="1857364"/>
            <a:ext cx="2381267" cy="642942"/>
          </a:xfrm>
          <a:prstGeom prst="lef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666712" y="1785926"/>
            <a:ext cx="2381267" cy="642942"/>
          </a:xfrm>
          <a:prstGeom prst="righ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61963" y="1857364"/>
            <a:ext cx="381003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-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477267" y="2000240"/>
            <a:ext cx="381003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Дуга 42"/>
          <p:cNvSpPr/>
          <p:nvPr/>
        </p:nvSpPr>
        <p:spPr>
          <a:xfrm rot="10800000">
            <a:off x="2381224" y="2071678"/>
            <a:ext cx="4953035" cy="642942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>
            <a:off x="9239272" y="3357564"/>
            <a:ext cx="857256" cy="1076212"/>
          </a:xfrm>
          <a:custGeom>
            <a:avLst/>
            <a:gdLst>
              <a:gd name="connsiteX0" fmla="*/ 0 w 642942"/>
              <a:gd name="connsiteY0" fmla="*/ 321471 h 642942"/>
              <a:gd name="connsiteX1" fmla="*/ 94157 w 642942"/>
              <a:gd name="connsiteY1" fmla="*/ 94157 h 642942"/>
              <a:gd name="connsiteX2" fmla="*/ 321472 w 642942"/>
              <a:gd name="connsiteY2" fmla="*/ 1 h 642942"/>
              <a:gd name="connsiteX3" fmla="*/ 548786 w 642942"/>
              <a:gd name="connsiteY3" fmla="*/ 94158 h 642942"/>
              <a:gd name="connsiteX4" fmla="*/ 642942 w 642942"/>
              <a:gd name="connsiteY4" fmla="*/ 321473 h 642942"/>
              <a:gd name="connsiteX5" fmla="*/ 548785 w 642942"/>
              <a:gd name="connsiteY5" fmla="*/ 548787 h 642942"/>
              <a:gd name="connsiteX6" fmla="*/ 321471 w 642942"/>
              <a:gd name="connsiteY6" fmla="*/ 642944 h 642942"/>
              <a:gd name="connsiteX7" fmla="*/ 94157 w 642942"/>
              <a:gd name="connsiteY7" fmla="*/ 548787 h 642942"/>
              <a:gd name="connsiteX8" fmla="*/ 1 w 642942"/>
              <a:gd name="connsiteY8" fmla="*/ 321473 h 642942"/>
              <a:gd name="connsiteX9" fmla="*/ 0 w 642942"/>
              <a:gd name="connsiteY9" fmla="*/ 321471 h 642942"/>
              <a:gd name="connsiteX0" fmla="*/ 0 w 642942"/>
              <a:gd name="connsiteY0" fmla="*/ 321470 h 1008331"/>
              <a:gd name="connsiteX1" fmla="*/ 94157 w 642942"/>
              <a:gd name="connsiteY1" fmla="*/ 94156 h 1008331"/>
              <a:gd name="connsiteX2" fmla="*/ 321472 w 642942"/>
              <a:gd name="connsiteY2" fmla="*/ 0 h 1008331"/>
              <a:gd name="connsiteX3" fmla="*/ 548786 w 642942"/>
              <a:gd name="connsiteY3" fmla="*/ 94157 h 1008331"/>
              <a:gd name="connsiteX4" fmla="*/ 642942 w 642942"/>
              <a:gd name="connsiteY4" fmla="*/ 321472 h 1008331"/>
              <a:gd name="connsiteX5" fmla="*/ 548785 w 642942"/>
              <a:gd name="connsiteY5" fmla="*/ 548786 h 1008331"/>
              <a:gd name="connsiteX6" fmla="*/ 321471 w 642942"/>
              <a:gd name="connsiteY6" fmla="*/ 642943 h 1008331"/>
              <a:gd name="connsiteX7" fmla="*/ 314528 w 642942"/>
              <a:gd name="connsiteY7" fmla="*/ 992638 h 1008331"/>
              <a:gd name="connsiteX8" fmla="*/ 94157 w 642942"/>
              <a:gd name="connsiteY8" fmla="*/ 548786 h 1008331"/>
              <a:gd name="connsiteX9" fmla="*/ 1 w 642942"/>
              <a:gd name="connsiteY9" fmla="*/ 321472 h 1008331"/>
              <a:gd name="connsiteX10" fmla="*/ 0 w 642942"/>
              <a:gd name="connsiteY10" fmla="*/ 321470 h 1008331"/>
              <a:gd name="connsiteX0" fmla="*/ 0 w 642942"/>
              <a:gd name="connsiteY0" fmla="*/ 321470 h 1049607"/>
              <a:gd name="connsiteX1" fmla="*/ 94157 w 642942"/>
              <a:gd name="connsiteY1" fmla="*/ 94156 h 1049607"/>
              <a:gd name="connsiteX2" fmla="*/ 321472 w 642942"/>
              <a:gd name="connsiteY2" fmla="*/ 0 h 1049607"/>
              <a:gd name="connsiteX3" fmla="*/ 548786 w 642942"/>
              <a:gd name="connsiteY3" fmla="*/ 94157 h 1049607"/>
              <a:gd name="connsiteX4" fmla="*/ 642942 w 642942"/>
              <a:gd name="connsiteY4" fmla="*/ 321472 h 1049607"/>
              <a:gd name="connsiteX5" fmla="*/ 548785 w 642942"/>
              <a:gd name="connsiteY5" fmla="*/ 548786 h 1049607"/>
              <a:gd name="connsiteX6" fmla="*/ 317897 w 642942"/>
              <a:gd name="connsiteY6" fmla="*/ 1033914 h 1049607"/>
              <a:gd name="connsiteX7" fmla="*/ 321471 w 642942"/>
              <a:gd name="connsiteY7" fmla="*/ 642943 h 1049607"/>
              <a:gd name="connsiteX8" fmla="*/ 314528 w 642942"/>
              <a:gd name="connsiteY8" fmla="*/ 992638 h 1049607"/>
              <a:gd name="connsiteX9" fmla="*/ 94157 w 642942"/>
              <a:gd name="connsiteY9" fmla="*/ 548786 h 1049607"/>
              <a:gd name="connsiteX10" fmla="*/ 1 w 642942"/>
              <a:gd name="connsiteY10" fmla="*/ 321472 h 1049607"/>
              <a:gd name="connsiteX11" fmla="*/ 0 w 642942"/>
              <a:gd name="connsiteY11" fmla="*/ 321470 h 1049607"/>
              <a:gd name="connsiteX0" fmla="*/ 0 w 642942"/>
              <a:gd name="connsiteY0" fmla="*/ 321470 h 1076212"/>
              <a:gd name="connsiteX1" fmla="*/ 94157 w 642942"/>
              <a:gd name="connsiteY1" fmla="*/ 94156 h 1076212"/>
              <a:gd name="connsiteX2" fmla="*/ 321472 w 642942"/>
              <a:gd name="connsiteY2" fmla="*/ 0 h 1076212"/>
              <a:gd name="connsiteX3" fmla="*/ 548786 w 642942"/>
              <a:gd name="connsiteY3" fmla="*/ 94157 h 1076212"/>
              <a:gd name="connsiteX4" fmla="*/ 642942 w 642942"/>
              <a:gd name="connsiteY4" fmla="*/ 321472 h 1076212"/>
              <a:gd name="connsiteX5" fmla="*/ 548785 w 642942"/>
              <a:gd name="connsiteY5" fmla="*/ 548786 h 1076212"/>
              <a:gd name="connsiteX6" fmla="*/ 372585 w 642942"/>
              <a:gd name="connsiteY6" fmla="*/ 896729 h 1076212"/>
              <a:gd name="connsiteX7" fmla="*/ 317897 w 642942"/>
              <a:gd name="connsiteY7" fmla="*/ 1033914 h 1076212"/>
              <a:gd name="connsiteX8" fmla="*/ 321471 w 642942"/>
              <a:gd name="connsiteY8" fmla="*/ 642943 h 1076212"/>
              <a:gd name="connsiteX9" fmla="*/ 314528 w 642942"/>
              <a:gd name="connsiteY9" fmla="*/ 992638 h 1076212"/>
              <a:gd name="connsiteX10" fmla="*/ 94157 w 642942"/>
              <a:gd name="connsiteY10" fmla="*/ 548786 h 1076212"/>
              <a:gd name="connsiteX11" fmla="*/ 1 w 642942"/>
              <a:gd name="connsiteY11" fmla="*/ 321472 h 1076212"/>
              <a:gd name="connsiteX12" fmla="*/ 0 w 642942"/>
              <a:gd name="connsiteY12" fmla="*/ 321470 h 10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942" h="1076212">
                <a:moveTo>
                  <a:pt x="0" y="321470"/>
                </a:moveTo>
                <a:cubicBezTo>
                  <a:pt x="0" y="236211"/>
                  <a:pt x="33869" y="154443"/>
                  <a:pt x="94157" y="94156"/>
                </a:cubicBezTo>
                <a:cubicBezTo>
                  <a:pt x="154445" y="33869"/>
                  <a:pt x="236212" y="0"/>
                  <a:pt x="321472" y="0"/>
                </a:cubicBezTo>
                <a:cubicBezTo>
                  <a:pt x="406731" y="0"/>
                  <a:pt x="488499" y="33869"/>
                  <a:pt x="548786" y="94157"/>
                </a:cubicBezTo>
                <a:cubicBezTo>
                  <a:pt x="609073" y="154445"/>
                  <a:pt x="642942" y="236212"/>
                  <a:pt x="642942" y="321472"/>
                </a:cubicBezTo>
                <a:cubicBezTo>
                  <a:pt x="642942" y="406731"/>
                  <a:pt x="593845" y="452910"/>
                  <a:pt x="548785" y="548786"/>
                </a:cubicBezTo>
                <a:cubicBezTo>
                  <a:pt x="503726" y="644662"/>
                  <a:pt x="411066" y="815874"/>
                  <a:pt x="372585" y="896729"/>
                </a:cubicBezTo>
                <a:cubicBezTo>
                  <a:pt x="334104" y="977584"/>
                  <a:pt x="326416" y="1076212"/>
                  <a:pt x="317897" y="1033914"/>
                </a:cubicBezTo>
                <a:cubicBezTo>
                  <a:pt x="309378" y="991616"/>
                  <a:pt x="322032" y="649822"/>
                  <a:pt x="321471" y="642943"/>
                </a:cubicBezTo>
                <a:cubicBezTo>
                  <a:pt x="320910" y="636064"/>
                  <a:pt x="352414" y="1008331"/>
                  <a:pt x="314528" y="992638"/>
                </a:cubicBezTo>
                <a:cubicBezTo>
                  <a:pt x="276642" y="976945"/>
                  <a:pt x="146578" y="660647"/>
                  <a:pt x="94157" y="548786"/>
                </a:cubicBezTo>
                <a:cubicBezTo>
                  <a:pt x="41736" y="436925"/>
                  <a:pt x="0" y="406731"/>
                  <a:pt x="1" y="321472"/>
                </a:cubicBezTo>
                <a:cubicBezTo>
                  <a:pt x="1" y="321471"/>
                  <a:pt x="0" y="321471"/>
                  <a:pt x="0" y="321470"/>
                </a:cubicBez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Блок-схема: ссылка на другую страницу 29"/>
          <p:cNvSpPr/>
          <p:nvPr/>
        </p:nvSpPr>
        <p:spPr>
          <a:xfrm>
            <a:off x="9429774" y="4143380"/>
            <a:ext cx="476253" cy="428628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99"/>
          <p:cNvGrpSpPr/>
          <p:nvPr/>
        </p:nvGrpSpPr>
        <p:grpSpPr>
          <a:xfrm>
            <a:off x="9429774" y="3618480"/>
            <a:ext cx="482804" cy="524900"/>
            <a:chOff x="7072330" y="3618480"/>
            <a:chExt cx="362103" cy="524900"/>
          </a:xfrm>
        </p:grpSpPr>
        <p:cxnSp>
          <p:nvCxnSpPr>
            <p:cNvPr id="59" name="Прямая соединительная линия 58"/>
            <p:cNvCxnSpPr>
              <a:stCxn id="47" idx="8"/>
            </p:cNvCxnSpPr>
            <p:nvPr/>
          </p:nvCxnSpPr>
          <p:spPr>
            <a:xfrm flipH="1" flipV="1">
              <a:off x="7143768" y="3643314"/>
              <a:ext cx="107157" cy="357193"/>
            </a:xfrm>
            <a:prstGeom prst="line">
              <a:avLst/>
            </a:prstGeom>
            <a:ln w="19050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47" idx="8"/>
            </p:cNvCxnSpPr>
            <p:nvPr/>
          </p:nvCxnSpPr>
          <p:spPr>
            <a:xfrm flipV="1">
              <a:off x="7250925" y="3643314"/>
              <a:ext cx="107157" cy="357193"/>
            </a:xfrm>
            <a:prstGeom prst="line">
              <a:avLst/>
            </a:prstGeom>
            <a:ln w="19050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98"/>
            <p:cNvGrpSpPr/>
            <p:nvPr/>
          </p:nvGrpSpPr>
          <p:grpSpPr>
            <a:xfrm>
              <a:off x="7072330" y="3618480"/>
              <a:ext cx="362103" cy="524900"/>
              <a:chOff x="7072330" y="3618480"/>
              <a:chExt cx="362103" cy="524900"/>
            </a:xfrm>
          </p:grpSpPr>
          <p:cxnSp>
            <p:nvCxnSpPr>
              <p:cNvPr id="52" name="Прямая соединительная линия 51"/>
              <p:cNvCxnSpPr>
                <a:stCxn id="47" idx="8"/>
              </p:cNvCxnSpPr>
              <p:nvPr/>
            </p:nvCxnSpPr>
            <p:spPr>
              <a:xfrm flipH="1" flipV="1">
                <a:off x="7072330" y="3714752"/>
                <a:ext cx="178595" cy="28575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>
                <a:stCxn id="47" idx="8"/>
              </p:cNvCxnSpPr>
              <p:nvPr/>
            </p:nvCxnSpPr>
            <p:spPr>
              <a:xfrm flipV="1">
                <a:off x="7250925" y="3714752"/>
                <a:ext cx="178595" cy="28575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Полилиния 63"/>
              <p:cNvSpPr/>
              <p:nvPr/>
            </p:nvSpPr>
            <p:spPr>
              <a:xfrm>
                <a:off x="7147932" y="3618480"/>
                <a:ext cx="208156" cy="45719"/>
              </a:xfrm>
              <a:custGeom>
                <a:avLst/>
                <a:gdLst>
                  <a:gd name="connsiteX0" fmla="*/ 0 w 208156"/>
                  <a:gd name="connsiteY0" fmla="*/ 31685 h 32518"/>
                  <a:gd name="connsiteX1" fmla="*/ 33453 w 208156"/>
                  <a:gd name="connsiteY1" fmla="*/ 27968 h 32518"/>
                  <a:gd name="connsiteX2" fmla="*/ 44605 w 208156"/>
                  <a:gd name="connsiteY2" fmla="*/ 20534 h 32518"/>
                  <a:gd name="connsiteX3" fmla="*/ 48322 w 208156"/>
                  <a:gd name="connsiteY3" fmla="*/ 9382 h 32518"/>
                  <a:gd name="connsiteX4" fmla="*/ 33453 w 208156"/>
                  <a:gd name="connsiteY4" fmla="*/ 13099 h 32518"/>
                  <a:gd name="connsiteX5" fmla="*/ 29736 w 208156"/>
                  <a:gd name="connsiteY5" fmla="*/ 24251 h 32518"/>
                  <a:gd name="connsiteX6" fmla="*/ 40888 w 208156"/>
                  <a:gd name="connsiteY6" fmla="*/ 27968 h 32518"/>
                  <a:gd name="connsiteX7" fmla="*/ 81775 w 208156"/>
                  <a:gd name="connsiteY7" fmla="*/ 24251 h 32518"/>
                  <a:gd name="connsiteX8" fmla="*/ 78058 w 208156"/>
                  <a:gd name="connsiteY8" fmla="*/ 13099 h 32518"/>
                  <a:gd name="connsiteX9" fmla="*/ 74341 w 208156"/>
                  <a:gd name="connsiteY9" fmla="*/ 24251 h 32518"/>
                  <a:gd name="connsiteX10" fmla="*/ 118946 w 208156"/>
                  <a:gd name="connsiteY10" fmla="*/ 20534 h 32518"/>
                  <a:gd name="connsiteX11" fmla="*/ 104078 w 208156"/>
                  <a:gd name="connsiteY11" fmla="*/ 5665 h 32518"/>
                  <a:gd name="connsiteX12" fmla="*/ 100361 w 208156"/>
                  <a:gd name="connsiteY12" fmla="*/ 16817 h 32518"/>
                  <a:gd name="connsiteX13" fmla="*/ 159834 w 208156"/>
                  <a:gd name="connsiteY13" fmla="*/ 16817 h 32518"/>
                  <a:gd name="connsiteX14" fmla="*/ 156117 w 208156"/>
                  <a:gd name="connsiteY14" fmla="*/ 5665 h 32518"/>
                  <a:gd name="connsiteX15" fmla="*/ 144966 w 208156"/>
                  <a:gd name="connsiteY15" fmla="*/ 9382 h 32518"/>
                  <a:gd name="connsiteX16" fmla="*/ 148683 w 208156"/>
                  <a:gd name="connsiteY16" fmla="*/ 27968 h 32518"/>
                  <a:gd name="connsiteX17" fmla="*/ 208156 w 208156"/>
                  <a:gd name="connsiteY17" fmla="*/ 24251 h 32518"/>
                  <a:gd name="connsiteX18" fmla="*/ 204439 w 208156"/>
                  <a:gd name="connsiteY18" fmla="*/ 13099 h 32518"/>
                  <a:gd name="connsiteX19" fmla="*/ 189570 w 208156"/>
                  <a:gd name="connsiteY19" fmla="*/ 16817 h 32518"/>
                  <a:gd name="connsiteX20" fmla="*/ 193288 w 208156"/>
                  <a:gd name="connsiteY20" fmla="*/ 27968 h 32518"/>
                  <a:gd name="connsiteX21" fmla="*/ 208156 w 208156"/>
                  <a:gd name="connsiteY21" fmla="*/ 27968 h 3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8156" h="32518">
                    <a:moveTo>
                      <a:pt x="0" y="31685"/>
                    </a:moveTo>
                    <a:cubicBezTo>
                      <a:pt x="11151" y="30446"/>
                      <a:pt x="22568" y="30689"/>
                      <a:pt x="33453" y="27968"/>
                    </a:cubicBezTo>
                    <a:cubicBezTo>
                      <a:pt x="37787" y="26884"/>
                      <a:pt x="41814" y="24023"/>
                      <a:pt x="44605" y="20534"/>
                    </a:cubicBezTo>
                    <a:cubicBezTo>
                      <a:pt x="47053" y="17474"/>
                      <a:pt x="51582" y="11556"/>
                      <a:pt x="48322" y="9382"/>
                    </a:cubicBezTo>
                    <a:cubicBezTo>
                      <a:pt x="44071" y="6548"/>
                      <a:pt x="38409" y="11860"/>
                      <a:pt x="33453" y="13099"/>
                    </a:cubicBezTo>
                    <a:cubicBezTo>
                      <a:pt x="32214" y="16816"/>
                      <a:pt x="27984" y="20746"/>
                      <a:pt x="29736" y="24251"/>
                    </a:cubicBezTo>
                    <a:cubicBezTo>
                      <a:pt x="31488" y="27756"/>
                      <a:pt x="36970" y="27968"/>
                      <a:pt x="40888" y="27968"/>
                    </a:cubicBezTo>
                    <a:cubicBezTo>
                      <a:pt x="54573" y="27968"/>
                      <a:pt x="68146" y="25490"/>
                      <a:pt x="81775" y="24251"/>
                    </a:cubicBezTo>
                    <a:cubicBezTo>
                      <a:pt x="80536" y="20534"/>
                      <a:pt x="81976" y="13099"/>
                      <a:pt x="78058" y="13099"/>
                    </a:cubicBezTo>
                    <a:cubicBezTo>
                      <a:pt x="74140" y="13099"/>
                      <a:pt x="70486" y="23550"/>
                      <a:pt x="74341" y="24251"/>
                    </a:cubicBezTo>
                    <a:cubicBezTo>
                      <a:pt x="89020" y="26920"/>
                      <a:pt x="104078" y="21773"/>
                      <a:pt x="118946" y="20534"/>
                    </a:cubicBezTo>
                    <a:cubicBezTo>
                      <a:pt x="117530" y="16287"/>
                      <a:pt x="115406" y="0"/>
                      <a:pt x="104078" y="5665"/>
                    </a:cubicBezTo>
                    <a:cubicBezTo>
                      <a:pt x="100573" y="7418"/>
                      <a:pt x="101600" y="13100"/>
                      <a:pt x="100361" y="16817"/>
                    </a:cubicBezTo>
                    <a:cubicBezTo>
                      <a:pt x="119707" y="20041"/>
                      <a:pt x="140342" y="25480"/>
                      <a:pt x="159834" y="16817"/>
                    </a:cubicBezTo>
                    <a:cubicBezTo>
                      <a:pt x="163415" y="15226"/>
                      <a:pt x="157356" y="9382"/>
                      <a:pt x="156117" y="5665"/>
                    </a:cubicBezTo>
                    <a:cubicBezTo>
                      <a:pt x="152400" y="6904"/>
                      <a:pt x="146205" y="5665"/>
                      <a:pt x="144966" y="9382"/>
                    </a:cubicBezTo>
                    <a:cubicBezTo>
                      <a:pt x="142968" y="15376"/>
                      <a:pt x="142533" y="26521"/>
                      <a:pt x="148683" y="27968"/>
                    </a:cubicBezTo>
                    <a:cubicBezTo>
                      <a:pt x="168018" y="32518"/>
                      <a:pt x="188332" y="25490"/>
                      <a:pt x="208156" y="24251"/>
                    </a:cubicBezTo>
                    <a:cubicBezTo>
                      <a:pt x="206917" y="20534"/>
                      <a:pt x="208077" y="14554"/>
                      <a:pt x="204439" y="13099"/>
                    </a:cubicBezTo>
                    <a:cubicBezTo>
                      <a:pt x="199695" y="11202"/>
                      <a:pt x="192635" y="12730"/>
                      <a:pt x="189570" y="16817"/>
                    </a:cubicBezTo>
                    <a:cubicBezTo>
                      <a:pt x="187219" y="19952"/>
                      <a:pt x="189928" y="25952"/>
                      <a:pt x="193288" y="27968"/>
                    </a:cubicBezTo>
                    <a:cubicBezTo>
                      <a:pt x="197538" y="30518"/>
                      <a:pt x="203200" y="27968"/>
                      <a:pt x="208156" y="27968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>
                <a:off x="7348654" y="3637234"/>
                <a:ext cx="85779" cy="85172"/>
              </a:xfrm>
              <a:custGeom>
                <a:avLst/>
                <a:gdLst>
                  <a:gd name="connsiteX0" fmla="*/ 74341 w 85779"/>
                  <a:gd name="connsiteY0" fmla="*/ 83556 h 85172"/>
                  <a:gd name="connsiteX1" fmla="*/ 66907 w 85779"/>
                  <a:gd name="connsiteY1" fmla="*/ 64971 h 85172"/>
                  <a:gd name="connsiteX2" fmla="*/ 59473 w 85779"/>
                  <a:gd name="connsiteY2" fmla="*/ 76122 h 85172"/>
                  <a:gd name="connsiteX3" fmla="*/ 81775 w 85779"/>
                  <a:gd name="connsiteY3" fmla="*/ 76122 h 85172"/>
                  <a:gd name="connsiteX4" fmla="*/ 78058 w 85779"/>
                  <a:gd name="connsiteY4" fmla="*/ 53820 h 85172"/>
                  <a:gd name="connsiteX5" fmla="*/ 55756 w 85779"/>
                  <a:gd name="connsiteY5" fmla="*/ 46386 h 85172"/>
                  <a:gd name="connsiteX6" fmla="*/ 59473 w 85779"/>
                  <a:gd name="connsiteY6" fmla="*/ 20366 h 85172"/>
                  <a:gd name="connsiteX7" fmla="*/ 48322 w 85779"/>
                  <a:gd name="connsiteY7" fmla="*/ 16649 h 85172"/>
                  <a:gd name="connsiteX8" fmla="*/ 22302 w 85779"/>
                  <a:gd name="connsiteY8" fmla="*/ 35234 h 85172"/>
                  <a:gd name="connsiteX9" fmla="*/ 33453 w 85779"/>
                  <a:gd name="connsiteY9" fmla="*/ 42668 h 85172"/>
                  <a:gd name="connsiteX10" fmla="*/ 40887 w 85779"/>
                  <a:gd name="connsiteY10" fmla="*/ 12932 h 85172"/>
                  <a:gd name="connsiteX11" fmla="*/ 0 w 85779"/>
                  <a:gd name="connsiteY11" fmla="*/ 5498 h 8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5779" h="85172">
                    <a:moveTo>
                      <a:pt x="74341" y="83556"/>
                    </a:moveTo>
                    <a:cubicBezTo>
                      <a:pt x="75559" y="79903"/>
                      <a:pt x="85779" y="61197"/>
                      <a:pt x="66907" y="64971"/>
                    </a:cubicBezTo>
                    <a:cubicBezTo>
                      <a:pt x="62526" y="65847"/>
                      <a:pt x="61951" y="72405"/>
                      <a:pt x="59473" y="76122"/>
                    </a:cubicBezTo>
                    <a:cubicBezTo>
                      <a:pt x="62059" y="76984"/>
                      <a:pt x="79189" y="85172"/>
                      <a:pt x="81775" y="76122"/>
                    </a:cubicBezTo>
                    <a:cubicBezTo>
                      <a:pt x="83845" y="68875"/>
                      <a:pt x="83021" y="59492"/>
                      <a:pt x="78058" y="53820"/>
                    </a:cubicBezTo>
                    <a:cubicBezTo>
                      <a:pt x="72898" y="47923"/>
                      <a:pt x="55756" y="46386"/>
                      <a:pt x="55756" y="46386"/>
                    </a:cubicBezTo>
                    <a:cubicBezTo>
                      <a:pt x="64237" y="37904"/>
                      <a:pt x="70043" y="36221"/>
                      <a:pt x="59473" y="20366"/>
                    </a:cubicBezTo>
                    <a:cubicBezTo>
                      <a:pt x="57300" y="17106"/>
                      <a:pt x="52039" y="17888"/>
                      <a:pt x="48322" y="16649"/>
                    </a:cubicBezTo>
                    <a:cubicBezTo>
                      <a:pt x="22302" y="25322"/>
                      <a:pt x="28497" y="16649"/>
                      <a:pt x="22302" y="35234"/>
                    </a:cubicBezTo>
                    <a:cubicBezTo>
                      <a:pt x="26019" y="37712"/>
                      <a:pt x="29046" y="41934"/>
                      <a:pt x="33453" y="42668"/>
                    </a:cubicBezTo>
                    <a:cubicBezTo>
                      <a:pt x="53233" y="45964"/>
                      <a:pt x="44453" y="20955"/>
                      <a:pt x="40887" y="12932"/>
                    </a:cubicBezTo>
                    <a:cubicBezTo>
                      <a:pt x="35139" y="0"/>
                      <a:pt x="3916" y="5498"/>
                      <a:pt x="0" y="549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0" name="Полилиния 69"/>
              <p:cNvSpPr/>
              <p:nvPr/>
            </p:nvSpPr>
            <p:spPr>
              <a:xfrm>
                <a:off x="7077307" y="3631211"/>
                <a:ext cx="77551" cy="87074"/>
              </a:xfrm>
              <a:custGeom>
                <a:avLst/>
                <a:gdLst>
                  <a:gd name="connsiteX0" fmla="*/ 0 w 77551"/>
                  <a:gd name="connsiteY0" fmla="*/ 85862 h 87074"/>
                  <a:gd name="connsiteX1" fmla="*/ 14869 w 77551"/>
                  <a:gd name="connsiteY1" fmla="*/ 82145 h 87074"/>
                  <a:gd name="connsiteX2" fmla="*/ 3717 w 77551"/>
                  <a:gd name="connsiteY2" fmla="*/ 52409 h 87074"/>
                  <a:gd name="connsiteX3" fmla="*/ 40888 w 77551"/>
                  <a:gd name="connsiteY3" fmla="*/ 56126 h 87074"/>
                  <a:gd name="connsiteX4" fmla="*/ 44605 w 77551"/>
                  <a:gd name="connsiteY4" fmla="*/ 44974 h 87074"/>
                  <a:gd name="connsiteX5" fmla="*/ 40888 w 77551"/>
                  <a:gd name="connsiteY5" fmla="*/ 33823 h 87074"/>
                  <a:gd name="connsiteX6" fmla="*/ 33454 w 77551"/>
                  <a:gd name="connsiteY6" fmla="*/ 44974 h 87074"/>
                  <a:gd name="connsiteX7" fmla="*/ 70625 w 77551"/>
                  <a:gd name="connsiteY7" fmla="*/ 41257 h 87074"/>
                  <a:gd name="connsiteX8" fmla="*/ 70625 w 77551"/>
                  <a:gd name="connsiteY8" fmla="*/ 7804 h 87074"/>
                  <a:gd name="connsiteX9" fmla="*/ 63191 w 77551"/>
                  <a:gd name="connsiteY9" fmla="*/ 369 h 87074"/>
                  <a:gd name="connsiteX10" fmla="*/ 48322 w 77551"/>
                  <a:gd name="connsiteY10" fmla="*/ 4087 h 87074"/>
                  <a:gd name="connsiteX11" fmla="*/ 52039 w 77551"/>
                  <a:gd name="connsiteY11" fmla="*/ 15238 h 87074"/>
                  <a:gd name="connsiteX12" fmla="*/ 74342 w 77551"/>
                  <a:gd name="connsiteY12" fmla="*/ 22672 h 87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551" h="87074">
                    <a:moveTo>
                      <a:pt x="0" y="85862"/>
                    </a:moveTo>
                    <a:cubicBezTo>
                      <a:pt x="4956" y="84623"/>
                      <a:pt x="13525" y="87074"/>
                      <a:pt x="14869" y="82145"/>
                    </a:cubicBezTo>
                    <a:cubicBezTo>
                      <a:pt x="31642" y="20648"/>
                      <a:pt x="14091" y="42035"/>
                      <a:pt x="3717" y="52409"/>
                    </a:cubicBezTo>
                    <a:cubicBezTo>
                      <a:pt x="15638" y="64329"/>
                      <a:pt x="15021" y="67623"/>
                      <a:pt x="40888" y="56126"/>
                    </a:cubicBezTo>
                    <a:cubicBezTo>
                      <a:pt x="44469" y="54535"/>
                      <a:pt x="43366" y="48691"/>
                      <a:pt x="44605" y="44974"/>
                    </a:cubicBezTo>
                    <a:cubicBezTo>
                      <a:pt x="43366" y="41257"/>
                      <a:pt x="44806" y="33823"/>
                      <a:pt x="40888" y="33823"/>
                    </a:cubicBezTo>
                    <a:cubicBezTo>
                      <a:pt x="36421" y="33823"/>
                      <a:pt x="29120" y="43891"/>
                      <a:pt x="33454" y="44974"/>
                    </a:cubicBezTo>
                    <a:cubicBezTo>
                      <a:pt x="45534" y="47994"/>
                      <a:pt x="58235" y="42496"/>
                      <a:pt x="70625" y="41257"/>
                    </a:cubicBezTo>
                    <a:cubicBezTo>
                      <a:pt x="75392" y="26957"/>
                      <a:pt x="77551" y="26275"/>
                      <a:pt x="70625" y="7804"/>
                    </a:cubicBezTo>
                    <a:cubicBezTo>
                      <a:pt x="69394" y="4522"/>
                      <a:pt x="65669" y="2847"/>
                      <a:pt x="63191" y="369"/>
                    </a:cubicBezTo>
                    <a:cubicBezTo>
                      <a:pt x="58235" y="1608"/>
                      <a:pt x="51387" y="0"/>
                      <a:pt x="48322" y="4087"/>
                    </a:cubicBezTo>
                    <a:cubicBezTo>
                      <a:pt x="45971" y="7221"/>
                      <a:pt x="49591" y="12179"/>
                      <a:pt x="52039" y="15238"/>
                    </a:cubicBezTo>
                    <a:cubicBezTo>
                      <a:pt x="59636" y="24734"/>
                      <a:pt x="64254" y="22672"/>
                      <a:pt x="74342" y="2267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72" name="Прямая соединительная линия 71"/>
              <p:cNvCxnSpPr>
                <a:stCxn id="47" idx="8"/>
                <a:endCxn id="30" idx="0"/>
              </p:cNvCxnSpPr>
              <p:nvPr/>
            </p:nvCxnSpPr>
            <p:spPr>
              <a:xfrm>
                <a:off x="7250925" y="4000507"/>
                <a:ext cx="1588" cy="142873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5" name="Блок-схема: узел 28"/>
          <p:cNvSpPr/>
          <p:nvPr/>
        </p:nvSpPr>
        <p:spPr>
          <a:xfrm>
            <a:off x="5429246" y="4357694"/>
            <a:ext cx="620189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9" name="Блок-схема: узел 28"/>
          <p:cNvSpPr/>
          <p:nvPr/>
        </p:nvSpPr>
        <p:spPr>
          <a:xfrm>
            <a:off x="3619483" y="3786190"/>
            <a:ext cx="620189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1" name="Блок-схема: узел 70"/>
          <p:cNvSpPr/>
          <p:nvPr/>
        </p:nvSpPr>
        <p:spPr>
          <a:xfrm>
            <a:off x="4667240" y="3857628"/>
            <a:ext cx="620189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6667504" y="4214818"/>
            <a:ext cx="620189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3619483" y="4357694"/>
            <a:ext cx="620189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7" name="Блок-схема: узел 86"/>
          <p:cNvSpPr/>
          <p:nvPr/>
        </p:nvSpPr>
        <p:spPr>
          <a:xfrm>
            <a:off x="4571990" y="4643446"/>
            <a:ext cx="620189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8" name="Блок-схема: узел 28"/>
          <p:cNvSpPr/>
          <p:nvPr/>
        </p:nvSpPr>
        <p:spPr>
          <a:xfrm>
            <a:off x="3333731" y="4857760"/>
            <a:ext cx="620189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9" name="Блок-схема: узел 28"/>
          <p:cNvSpPr/>
          <p:nvPr/>
        </p:nvSpPr>
        <p:spPr>
          <a:xfrm>
            <a:off x="2666976" y="3643314"/>
            <a:ext cx="620189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381224" y="285728"/>
            <a:ext cx="70485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Неэлектролиты</a:t>
            </a: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58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C -0.0125 -0.00393 -0.02552 -0.00162 -0.03802 0.00185 C -0.04271 0.00601 -0.04427 0.00833 -0.04982 0.01018 C -0.05885 0.01827 -0.06267 0.02914 -0.07344 0.03237 C -0.09774 0.05341 -0.08559 0.04093 -0.14271 0.04255 C -0.15712 0.04856 -0.16667 0.05943 -0.17691 0.0733 C -0.17864 0.08047 -0.1809 0.08 -0.18472 0.08532 C -0.19062 0.10821 -0.18472 0.09018 -0.22917 0.09018 " pathEditMode="relative" rAng="0" ptsTypes="fffffffA">
                                      <p:cBhvr>
                                        <p:cTn id="6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5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4624E-6 C 0.02066 0.00069 0.04115 0.00092 0.06181 0.00208 C 0.06719 0.00231 0.07292 0.00092 0.07778 0.00416 C 0.08125 0.00647 0.08403 0.01687 0.08403 0.01687 C 0.08455 0.02034 0.08577 0.02381 0.08577 0.02751 C 0.08577 0.0437 0.08594 0.06011 0.08403 0.07607 C 0.08368 0.07861 0.08073 0.07861 0.07934 0.08023 C 0.07813 0.08161 0.07778 0.08462 0.07622 0.08462 C 0.04393 0.0867 0.01164 0.08601 -0.02066 0.0867 C -0.03281 0.09063 -0.04635 0.07768 -0.05399 0.09294 C -0.06024 0.11884 -0.04861 0.05641 -0.05868 0.06982 " pathEditMode="relative" ptsTypes="ffffffffffA">
                                      <p:cBhvr>
                                        <p:cTn id="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4509E-6 C -0.00816 0.00208 -0.00816 0.00278 -0.01979 -1.44509E-6 C -0.02135 -0.00046 -0.0217 -0.00277 -0.02326 -0.00324 C -0.02656 -0.00439 -0.03056 -0.00416 -0.03403 -0.00462 C -0.05313 0.0111 -0.03229 -0.0074 -0.03958 0.05017 C -0.03976 0.05226 -0.04323 0.05295 -0.04479 0.05457 C -0.05035 0.05989 -0.05972 0.06567 -0.06823 0.06798 C -0.08976 0.06705 -0.10608 0.06728 -0.12569 0.06197 C -0.12847 0.05503 -0.13264 0.05549 -0.1401 0.05179 C -0.14375 0.04994 -0.15087 0.04578 -0.15087 0.04601 C -0.15764 0.03723 -0.16719 0.03075 -0.17396 0.0222 C -0.17587 -0.00115 -0.17587 0.0074 -0.17587 -0.00324 " pathEditMode="relative" rAng="0" ptsTypes="fffffffffffA">
                                      <p:cBhvr>
                                        <p:cTn id="1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3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4104E-6 C -0.00035 3.4104E-6 -0.01112 0.00231 -0.01268 0.00416 C -0.01424 0.00578 -0.01459 0.00855 -0.0158 0.01063 C -0.01927 0.01641 -0.02466 0.02011 -0.02865 0.02543 C -0.03073 0.03375 -0.03212 0.04208 -0.03334 0.05063 C -0.03282 0.05988 -0.03264 0.06913 -0.03177 0.07815 C -0.02987 0.09942 -0.01094 0.09803 4.16667E-6 0.09942 C 0.01857 0.09803 0.03385 0.09826 0.05086 0.09086 C 0.05573 0.0867 0.05798 0.08254 0.06354 0.08023 C 0.06684 0.07722 0.07083 0.07422 0.07309 0.06982 C 0.07725 0.0615 0.07361 0.05896 0.08246 0.05503 C 0.10347 0.01387 0.06579 -0.03353 0.10468 -0.04648 C 0.10659 -0.05365 0.10642 -0.05064 0.10642 -0.05503 " pathEditMode="relative" rAng="0" ptsTypes="ffffffffffffA">
                                      <p:cBhvr>
                                        <p:cTn id="12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22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2948E-6 C -0.00642 -0.00624 -0.00781 -0.01595 -0.01042 -0.02428 C -0.01198 -0.02867 -0.01389 -0.03792 -0.01389 -0.03769 C -0.01337 -0.05156 -0.01302 -0.06543 -0.01215 -0.07907 C -0.01198 -0.083 -0.01233 -0.08763 -0.01042 -0.0911 C -0.00972 -0.09295 -0.00695 -0.09225 -0.00538 -0.09295 C -0.00035 -0.09803 0.00347 -0.10335 0.00833 -0.10844 C 0.11337 -0.10636 0.09792 -0.10312 0.21146 -0.1015 C 0.22465 -0.1022 0.23767 -0.1022 0.25087 -0.10312 C 0.27222 -0.10497 0.23785 -0.10428 0.25781 -0.11191 C 0.26424 -0.11422 0.27153 -0.11306 0.27865 -0.11352 C 0.2743 -0.10936 0.275 -0.11191 0.275 -0.10682 " pathEditMode="relative" rAng="0" ptsTypes="fffffffffffA">
                                      <p:cBhvr>
                                        <p:cTn id="1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00" y="-57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761 0 0.05504 0 0.08264 0 " pathEditMode="relative" ptsTypes="fA">
                                      <p:cBhvr>
                                        <p:cTn id="16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104E-6 C 0.0007 0.00162 0.00156 0.00231 0.00208 0.00393 C 0.0026 0.00994 0.00295 0.01572 0.00347 0.02057 C 0.00451 0.05364 0.00538 0.0793 0.00191 0.09595 C 0.00139 0.1052 0.00174 0.10011 0.00087 0.11121 C 0.0007 0.11214 0.0007 0.11422 0.00052 0.1156 C 0.00017 0.11884 -0.00017 0.12162 -0.00052 0.12462 C -0.00069 0.12578 -0.00104 0.1274 -0.00104 0.12786 C -0.00104 0.13364 -0.00104 0.13988 -0.00121 0.14589 C -0.00121 0.14728 -0.00139 0.14335 -0.00156 0.14266 C -0.00174 0.14127 -0.00208 0.14127 -0.00208 0.13965 C -0.00226 0.13271 -0.00208 0.12578 -0.00208 0.11838 " pathEditMode="relative" rAng="0" ptsTypes="fffffffffffA">
                                      <p:cBhvr>
                                        <p:cTn id="1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1.04046E-6 C 0.05834 0.00162 0.12709 0.00485 0.18438 1.04046E-6 C 0.18993 -0.00046 0.21059 -0.02613 0.21823 -0.0296 C 0.22535 -0.0363 0.2283 -0.03884 0.23611 -0.04231 C 0.23941 -0.04162 0.24479 -0.04463 0.24636 -0.04023 C 0.24861 -0.03445 0.24549 -0.01017 0.2375 -0.00832 C 0.22969 -0.00648 0.2217 -0.00694 0.21372 -0.00624 C 0.19549 0.00254 0.17587 0.00393 0.15764 0.01272 C 0.14879 0.01202 0.13993 0.01225 0.13091 0.01063 C 0.12309 0.00925 0.11684 0.00046 0.11025 -0.00416 C 0.10087 -0.01087 0.08924 -0.01226 0.07917 -0.01688 C 0.05799 -0.01619 0.03681 -0.01665 0.01563 -0.0148 C 0.01268 -0.01457 0.00677 -0.01064 0.00677 -0.01041 C 0.00643 -0.01017 -0.00607 1.04046E-6 -0.00052 1.04046E-6 Z " pathEditMode="relative" rAng="0" ptsTypes="ffffffffffffff">
                                      <p:cBhvr>
                                        <p:cTn id="20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9" grpId="0" animBg="1"/>
      <p:bldP spid="71" grpId="0" animBg="1"/>
      <p:bldP spid="74" grpId="0" animBg="1"/>
      <p:bldP spid="85" grpId="0" animBg="1"/>
      <p:bldP spid="87" grpId="0" animBg="1"/>
      <p:bldP spid="88" grpId="0" animBg="1"/>
      <p:bldP spid="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C:\Мои файлы\Химия\естествознание\габриелян\2 урок\1300653925_rrrrr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" t="3394" r="3590" b="3515"/>
          <a:stretch/>
        </p:blipFill>
        <p:spPr bwMode="auto">
          <a:xfrm>
            <a:off x="847898" y="83131"/>
            <a:ext cx="10474036" cy="663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783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Мои файлы\Химия\естествознание\габриелян\2 урок\1300653971_rrrrr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4848" r="3324" b="3516"/>
          <a:stretch/>
        </p:blipFill>
        <p:spPr bwMode="auto">
          <a:xfrm>
            <a:off x="881150" y="83133"/>
            <a:ext cx="10474036" cy="6583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5084763"/>
            <a:ext cx="62653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352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Блок-схема: узел 132"/>
          <p:cNvSpPr/>
          <p:nvPr/>
        </p:nvSpPr>
        <p:spPr>
          <a:xfrm>
            <a:off x="1661251" y="2357430"/>
            <a:ext cx="620189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5" name="Блок-схема: узел 134"/>
          <p:cNvSpPr/>
          <p:nvPr/>
        </p:nvSpPr>
        <p:spPr>
          <a:xfrm>
            <a:off x="952464" y="1857364"/>
            <a:ext cx="620189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6" name="Блок-схема: узел 135"/>
          <p:cNvSpPr/>
          <p:nvPr/>
        </p:nvSpPr>
        <p:spPr>
          <a:xfrm>
            <a:off x="952464" y="2357430"/>
            <a:ext cx="620189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7" name="Блок-схема: узел 24"/>
          <p:cNvSpPr/>
          <p:nvPr/>
        </p:nvSpPr>
        <p:spPr>
          <a:xfrm>
            <a:off x="1661251" y="1857364"/>
            <a:ext cx="620189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8" name="Блок-схема: узел 28"/>
          <p:cNvSpPr/>
          <p:nvPr/>
        </p:nvSpPr>
        <p:spPr>
          <a:xfrm>
            <a:off x="1661251" y="3357562"/>
            <a:ext cx="620189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0" name="Блок-схема: узел 30"/>
          <p:cNvSpPr/>
          <p:nvPr/>
        </p:nvSpPr>
        <p:spPr>
          <a:xfrm>
            <a:off x="952464" y="2857496"/>
            <a:ext cx="620189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1" name="Блок-схема: узел 130"/>
          <p:cNvSpPr/>
          <p:nvPr/>
        </p:nvSpPr>
        <p:spPr>
          <a:xfrm>
            <a:off x="952464" y="3357562"/>
            <a:ext cx="620189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2" name="Блок-схема: узел 32"/>
          <p:cNvSpPr/>
          <p:nvPr/>
        </p:nvSpPr>
        <p:spPr>
          <a:xfrm>
            <a:off x="1661251" y="2857496"/>
            <a:ext cx="620189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77"/>
          <p:cNvGrpSpPr/>
          <p:nvPr/>
        </p:nvGrpSpPr>
        <p:grpSpPr>
          <a:xfrm rot="17612269">
            <a:off x="5519893" y="4847873"/>
            <a:ext cx="708361" cy="342643"/>
            <a:chOff x="3078793" y="1857364"/>
            <a:chExt cx="761547" cy="256982"/>
          </a:xfrm>
          <a:solidFill>
            <a:schemeClr val="bg1"/>
          </a:solidFill>
        </p:grpSpPr>
        <p:sp>
          <p:nvSpPr>
            <p:cNvPr id="97" name="Овал 96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99" name="Прямоугольник 98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40" name="Прямоугольник 139"/>
          <p:cNvSpPr/>
          <p:nvPr/>
        </p:nvSpPr>
        <p:spPr>
          <a:xfrm>
            <a:off x="116379" y="1071546"/>
            <a:ext cx="11885162" cy="428628"/>
          </a:xfrm>
          <a:prstGeom prst="rect">
            <a:avLst/>
          </a:prstGeom>
          <a:ln w="2222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Раствор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76211" y="4357694"/>
            <a:ext cx="2762269" cy="35719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Кристалл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Блок-схема: узел 142"/>
          <p:cNvSpPr/>
          <p:nvPr/>
        </p:nvSpPr>
        <p:spPr>
          <a:xfrm>
            <a:off x="1714470" y="3857628"/>
            <a:ext cx="620189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6" name="Блок-схема: узел 28"/>
          <p:cNvSpPr/>
          <p:nvPr/>
        </p:nvSpPr>
        <p:spPr>
          <a:xfrm>
            <a:off x="952464" y="3857628"/>
            <a:ext cx="620189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4" name="Группа 87"/>
          <p:cNvGrpSpPr/>
          <p:nvPr/>
        </p:nvGrpSpPr>
        <p:grpSpPr>
          <a:xfrm rot="961333">
            <a:off x="4600933" y="3521766"/>
            <a:ext cx="944481" cy="256982"/>
            <a:chOff x="3078793" y="1857364"/>
            <a:chExt cx="761547" cy="256982"/>
          </a:xfrm>
          <a:solidFill>
            <a:schemeClr val="bg1"/>
          </a:solidFill>
        </p:grpSpPr>
        <p:sp>
          <p:nvSpPr>
            <p:cNvPr id="153" name="Овал 152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155" name="Прямоугольник 15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6" name="Прямоугольник 15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" name="Группа 425"/>
          <p:cNvGrpSpPr/>
          <p:nvPr/>
        </p:nvGrpSpPr>
        <p:grpSpPr>
          <a:xfrm>
            <a:off x="3078826" y="3119691"/>
            <a:ext cx="1603417" cy="1334724"/>
            <a:chOff x="2309119" y="3119691"/>
            <a:chExt cx="1202563" cy="1334724"/>
          </a:xfrm>
          <a:solidFill>
            <a:schemeClr val="bg1"/>
          </a:solidFill>
        </p:grpSpPr>
        <p:sp>
          <p:nvSpPr>
            <p:cNvPr id="64" name="Блок-схема: узел 63"/>
            <p:cNvSpPr/>
            <p:nvPr/>
          </p:nvSpPr>
          <p:spPr>
            <a:xfrm>
              <a:off x="2309119" y="3357562"/>
              <a:ext cx="465142" cy="428628"/>
            </a:xfrm>
            <a:prstGeom prst="flowChartConnector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+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" name="Группа 61"/>
            <p:cNvGrpSpPr/>
            <p:nvPr/>
          </p:nvGrpSpPr>
          <p:grpSpPr>
            <a:xfrm rot="20990541">
              <a:off x="2795921" y="3119691"/>
              <a:ext cx="708361" cy="280777"/>
              <a:chOff x="3046584" y="1704290"/>
              <a:chExt cx="761546" cy="304478"/>
            </a:xfrm>
            <a:grpFill/>
          </p:grpSpPr>
          <p:sp>
            <p:nvSpPr>
              <p:cNvPr id="224" name="Овал 223"/>
              <p:cNvSpPr/>
              <p:nvPr/>
            </p:nvSpPr>
            <p:spPr>
              <a:xfrm rot="20570129">
                <a:off x="3046584" y="1738243"/>
                <a:ext cx="761546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" name="Группа 58"/>
              <p:cNvGrpSpPr/>
              <p:nvPr/>
            </p:nvGrpSpPr>
            <p:grpSpPr>
              <a:xfrm>
                <a:off x="3106102" y="1704290"/>
                <a:ext cx="626555" cy="304478"/>
                <a:chOff x="3106097" y="1704290"/>
                <a:chExt cx="626555" cy="304478"/>
              </a:xfrm>
              <a:grpFill/>
            </p:grpSpPr>
            <p:sp>
              <p:nvSpPr>
                <p:cNvPr id="226" name="Прямоугольник 225"/>
                <p:cNvSpPr/>
                <p:nvPr/>
              </p:nvSpPr>
              <p:spPr>
                <a:xfrm>
                  <a:off x="3106097" y="1865893"/>
                  <a:ext cx="214314" cy="1428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>
                <a:xfrm>
                  <a:off x="3524922" y="1704290"/>
                  <a:ext cx="207730" cy="1525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" name="Группа 66"/>
            <p:cNvGrpSpPr/>
            <p:nvPr/>
          </p:nvGrpSpPr>
          <p:grpSpPr>
            <a:xfrm rot="1676386">
              <a:off x="2803321" y="3586886"/>
              <a:ext cx="708361" cy="244384"/>
              <a:chOff x="2937673" y="1703887"/>
              <a:chExt cx="761546" cy="265014"/>
            </a:xfrm>
            <a:grpFill/>
          </p:grpSpPr>
          <p:sp>
            <p:nvSpPr>
              <p:cNvPr id="220" name="Овал 219"/>
              <p:cNvSpPr/>
              <p:nvPr/>
            </p:nvSpPr>
            <p:spPr>
              <a:xfrm rot="20592042">
                <a:off x="2937673" y="1724592"/>
                <a:ext cx="761546" cy="23132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" name="Группа 58"/>
              <p:cNvGrpSpPr/>
              <p:nvPr/>
            </p:nvGrpSpPr>
            <p:grpSpPr>
              <a:xfrm>
                <a:off x="3023022" y="1703887"/>
                <a:ext cx="556136" cy="265014"/>
                <a:chOff x="3023017" y="1703887"/>
                <a:chExt cx="556136" cy="265014"/>
              </a:xfrm>
              <a:grpFill/>
            </p:grpSpPr>
            <p:sp>
              <p:nvSpPr>
                <p:cNvPr id="222" name="Прямоугольник 221"/>
                <p:cNvSpPr/>
                <p:nvPr/>
              </p:nvSpPr>
              <p:spPr>
                <a:xfrm>
                  <a:off x="3023017" y="1826025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23" name="Прямоугольник 222"/>
                <p:cNvSpPr/>
                <p:nvPr/>
              </p:nvSpPr>
              <p:spPr>
                <a:xfrm>
                  <a:off x="3411590" y="1703887"/>
                  <a:ext cx="167563" cy="17733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+</a:t>
                  </a:r>
                </a:p>
              </p:txBody>
            </p:sp>
          </p:grpSp>
        </p:grpSp>
        <p:grpSp>
          <p:nvGrpSpPr>
            <p:cNvPr id="11" name="Группа 87"/>
            <p:cNvGrpSpPr/>
            <p:nvPr/>
          </p:nvGrpSpPr>
          <p:grpSpPr>
            <a:xfrm rot="3887132">
              <a:off x="2505104" y="4012141"/>
              <a:ext cx="653220" cy="231328"/>
              <a:chOff x="3007841" y="1858475"/>
              <a:chExt cx="761547" cy="231328"/>
            </a:xfrm>
            <a:grpFill/>
          </p:grpSpPr>
          <p:sp>
            <p:nvSpPr>
              <p:cNvPr id="200" name="Овал 199"/>
              <p:cNvSpPr/>
              <p:nvPr/>
            </p:nvSpPr>
            <p:spPr>
              <a:xfrm rot="21365787">
                <a:off x="3007841" y="1858475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2" name="Группа 58"/>
              <p:cNvGrpSpPr/>
              <p:nvPr/>
            </p:nvGrpSpPr>
            <p:grpSpPr>
              <a:xfrm>
                <a:off x="3143240" y="1889059"/>
                <a:ext cx="496261" cy="182619"/>
                <a:chOff x="3143240" y="1889059"/>
                <a:chExt cx="496261" cy="182619"/>
              </a:xfrm>
              <a:grpFill/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3488803" y="1889059"/>
                  <a:ext cx="150698" cy="15969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+</a:t>
                  </a:r>
                </a:p>
              </p:txBody>
            </p:sp>
          </p:grpSp>
        </p:grpSp>
      </p:grpSp>
      <p:grpSp>
        <p:nvGrpSpPr>
          <p:cNvPr id="275" name="Группа 274"/>
          <p:cNvGrpSpPr/>
          <p:nvPr/>
        </p:nvGrpSpPr>
        <p:grpSpPr>
          <a:xfrm>
            <a:off x="3143229" y="1093252"/>
            <a:ext cx="1584728" cy="1903222"/>
            <a:chOff x="2357422" y="1093252"/>
            <a:chExt cx="1188546" cy="1903222"/>
          </a:xfrm>
          <a:solidFill>
            <a:schemeClr val="bg1"/>
          </a:solidFill>
        </p:grpSpPr>
        <p:sp>
          <p:nvSpPr>
            <p:cNvPr id="69" name="Блок-схема: узел 68"/>
            <p:cNvSpPr/>
            <p:nvPr/>
          </p:nvSpPr>
          <p:spPr>
            <a:xfrm>
              <a:off x="2357422" y="1857364"/>
              <a:ext cx="465142" cy="428628"/>
            </a:xfrm>
            <a:prstGeom prst="flowChartConnector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4" name="Группа 320"/>
            <p:cNvGrpSpPr/>
            <p:nvPr/>
          </p:nvGrpSpPr>
          <p:grpSpPr>
            <a:xfrm>
              <a:off x="2644370" y="1093252"/>
              <a:ext cx="901598" cy="1903222"/>
              <a:chOff x="4588011" y="1450442"/>
              <a:chExt cx="901598" cy="1903222"/>
            </a:xfrm>
            <a:grpFill/>
          </p:grpSpPr>
          <p:grpSp>
            <p:nvGrpSpPr>
              <p:cNvPr id="15" name="Группа 60"/>
              <p:cNvGrpSpPr/>
              <p:nvPr/>
            </p:nvGrpSpPr>
            <p:grpSpPr>
              <a:xfrm rot="18353995">
                <a:off x="4380029" y="1658424"/>
                <a:ext cx="761547" cy="345583"/>
                <a:chOff x="3127939" y="1737182"/>
                <a:chExt cx="761547" cy="371531"/>
              </a:xfrm>
              <a:grpFill/>
            </p:grpSpPr>
            <p:sp>
              <p:nvSpPr>
                <p:cNvPr id="274" name="Овал 273"/>
                <p:cNvSpPr/>
                <p:nvPr/>
              </p:nvSpPr>
              <p:spPr>
                <a:xfrm rot="20676570">
                  <a:off x="3127939" y="1792351"/>
                  <a:ext cx="761547" cy="231327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6" name="Группа 58"/>
                <p:cNvGrpSpPr/>
                <p:nvPr/>
              </p:nvGrpSpPr>
              <p:grpSpPr>
                <a:xfrm>
                  <a:off x="3186915" y="1737182"/>
                  <a:ext cx="639512" cy="371531"/>
                  <a:chOff x="3186915" y="1737182"/>
                  <a:chExt cx="639512" cy="371531"/>
                </a:xfrm>
                <a:grpFill/>
              </p:grpSpPr>
              <p:sp>
                <p:nvSpPr>
                  <p:cNvPr id="276" name="Прямоугольник 275"/>
                  <p:cNvSpPr/>
                  <p:nvPr/>
                </p:nvSpPr>
                <p:spPr>
                  <a:xfrm>
                    <a:off x="3186915" y="1847652"/>
                    <a:ext cx="150627" cy="26106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77" name="Прямоугольник 276"/>
                  <p:cNvSpPr/>
                  <p:nvPr/>
                </p:nvSpPr>
                <p:spPr>
                  <a:xfrm>
                    <a:off x="3572526" y="1737182"/>
                    <a:ext cx="253901" cy="18165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7" name="Группа 61"/>
              <p:cNvGrpSpPr/>
              <p:nvPr/>
            </p:nvGrpSpPr>
            <p:grpSpPr>
              <a:xfrm rot="20990541">
                <a:off x="4781248" y="2116162"/>
                <a:ext cx="708361" cy="256982"/>
                <a:chOff x="3078793" y="1857364"/>
                <a:chExt cx="761546" cy="256982"/>
              </a:xfrm>
              <a:grpFill/>
            </p:grpSpPr>
            <p:sp>
              <p:nvSpPr>
                <p:cNvPr id="270" name="Овал 269"/>
                <p:cNvSpPr/>
                <p:nvPr/>
              </p:nvSpPr>
              <p:spPr>
                <a:xfrm rot="21365787">
                  <a:off x="3078793" y="1883018"/>
                  <a:ext cx="761546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8" name="Группа 58"/>
                <p:cNvGrpSpPr/>
                <p:nvPr/>
              </p:nvGrpSpPr>
              <p:grpSpPr>
                <a:xfrm>
                  <a:off x="3143244" y="1857364"/>
                  <a:ext cx="571504" cy="214314"/>
                  <a:chOff x="3143240" y="1857364"/>
                  <a:chExt cx="571504" cy="214314"/>
                </a:xfrm>
                <a:grpFill/>
              </p:grpSpPr>
              <p:sp>
                <p:nvSpPr>
                  <p:cNvPr id="272" name="Прямоугольник 27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73" name="Прямоугольник 27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9" name="Группа 66"/>
              <p:cNvGrpSpPr/>
              <p:nvPr/>
            </p:nvGrpSpPr>
            <p:grpSpPr>
              <a:xfrm rot="1676386">
                <a:off x="4746091" y="2563101"/>
                <a:ext cx="708361" cy="231328"/>
                <a:chOff x="3000841" y="1812386"/>
                <a:chExt cx="761546" cy="231328"/>
              </a:xfrm>
              <a:grpFill/>
            </p:grpSpPr>
            <p:sp>
              <p:nvSpPr>
                <p:cNvPr id="266" name="Овал 265"/>
                <p:cNvSpPr/>
                <p:nvPr/>
              </p:nvSpPr>
              <p:spPr>
                <a:xfrm rot="21365787">
                  <a:off x="3000841" y="1812386"/>
                  <a:ext cx="761546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20" name="Группа 58"/>
                <p:cNvGrpSpPr/>
                <p:nvPr/>
              </p:nvGrpSpPr>
              <p:grpSpPr>
                <a:xfrm>
                  <a:off x="3071187" y="1822368"/>
                  <a:ext cx="585886" cy="214314"/>
                  <a:chOff x="3071181" y="1822368"/>
                  <a:chExt cx="585886" cy="214314"/>
                </a:xfrm>
                <a:grpFill/>
              </p:grpSpPr>
              <p:sp>
                <p:nvSpPr>
                  <p:cNvPr id="268" name="Прямоугольник 267"/>
                  <p:cNvSpPr/>
                  <p:nvPr/>
                </p:nvSpPr>
                <p:spPr>
                  <a:xfrm>
                    <a:off x="3071181" y="1879187"/>
                    <a:ext cx="214315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69" name="Прямоугольник 268"/>
                  <p:cNvSpPr/>
                  <p:nvPr/>
                </p:nvSpPr>
                <p:spPr>
                  <a:xfrm>
                    <a:off x="3514191" y="1822368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21" name="Группа 87"/>
              <p:cNvGrpSpPr/>
              <p:nvPr/>
            </p:nvGrpSpPr>
            <p:grpSpPr>
              <a:xfrm rot="3887132">
                <a:off x="4454553" y="2861755"/>
                <a:ext cx="708361" cy="275458"/>
                <a:chOff x="3012674" y="1800482"/>
                <a:chExt cx="761547" cy="275458"/>
              </a:xfrm>
              <a:grpFill/>
            </p:grpSpPr>
            <p:sp>
              <p:nvSpPr>
                <p:cNvPr id="246" name="Овал 245"/>
                <p:cNvSpPr/>
                <p:nvPr/>
              </p:nvSpPr>
              <p:spPr>
                <a:xfrm rot="21365787">
                  <a:off x="3012674" y="1844612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22" name="Группа 58"/>
                <p:cNvGrpSpPr/>
                <p:nvPr/>
              </p:nvGrpSpPr>
              <p:grpSpPr>
                <a:xfrm>
                  <a:off x="3143240" y="1800482"/>
                  <a:ext cx="548753" cy="271196"/>
                  <a:chOff x="3143240" y="1800482"/>
                  <a:chExt cx="548753" cy="271196"/>
                </a:xfrm>
                <a:grpFill/>
              </p:grpSpPr>
              <p:sp>
                <p:nvSpPr>
                  <p:cNvPr id="248" name="Прямоугольник 247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49" name="Прямоугольник 248"/>
                  <p:cNvSpPr/>
                  <p:nvPr/>
                </p:nvSpPr>
                <p:spPr>
                  <a:xfrm>
                    <a:off x="3549116" y="1800482"/>
                    <a:ext cx="142877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23" name="Группа 72"/>
          <p:cNvGrpSpPr/>
          <p:nvPr/>
        </p:nvGrpSpPr>
        <p:grpSpPr>
          <a:xfrm rot="6596909">
            <a:off x="6635482" y="2491439"/>
            <a:ext cx="708361" cy="342643"/>
            <a:chOff x="3078793" y="1857364"/>
            <a:chExt cx="761547" cy="256982"/>
          </a:xfrm>
          <a:solidFill>
            <a:schemeClr val="bg1"/>
          </a:solidFill>
        </p:grpSpPr>
        <p:sp>
          <p:nvSpPr>
            <p:cNvPr id="101" name="Овал 100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4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103" name="Прямоугольник 10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5" name="Группа 87"/>
          <p:cNvGrpSpPr/>
          <p:nvPr/>
        </p:nvGrpSpPr>
        <p:grpSpPr>
          <a:xfrm rot="15059059">
            <a:off x="8724681" y="1848448"/>
            <a:ext cx="708361" cy="342643"/>
            <a:chOff x="3078793" y="1857364"/>
            <a:chExt cx="761547" cy="256982"/>
          </a:xfrm>
          <a:solidFill>
            <a:schemeClr val="bg1"/>
          </a:solidFill>
        </p:grpSpPr>
        <p:sp>
          <p:nvSpPr>
            <p:cNvPr id="326" name="Овал 325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6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328" name="Прямоугольник 327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9" name="Прямоугольник 328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7" name="Группа 87"/>
          <p:cNvGrpSpPr/>
          <p:nvPr/>
        </p:nvGrpSpPr>
        <p:grpSpPr>
          <a:xfrm rot="3443794">
            <a:off x="5092841" y="2625149"/>
            <a:ext cx="708361" cy="342643"/>
            <a:chOff x="3078793" y="1857364"/>
            <a:chExt cx="761547" cy="256982"/>
          </a:xfrm>
          <a:solidFill>
            <a:schemeClr val="bg1"/>
          </a:solidFill>
        </p:grpSpPr>
        <p:sp>
          <p:nvSpPr>
            <p:cNvPr id="339" name="Овал 338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8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341" name="Прямоугольник 34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42" name="Прямоугольник 34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9" name="Группа 87"/>
          <p:cNvGrpSpPr/>
          <p:nvPr/>
        </p:nvGrpSpPr>
        <p:grpSpPr>
          <a:xfrm rot="7300440">
            <a:off x="8337806" y="3832731"/>
            <a:ext cx="708361" cy="369555"/>
            <a:chOff x="3021027" y="1736884"/>
            <a:chExt cx="761547" cy="277166"/>
          </a:xfrm>
          <a:solidFill>
            <a:schemeClr val="bg1"/>
          </a:solidFill>
        </p:grpSpPr>
        <p:sp>
          <p:nvSpPr>
            <p:cNvPr id="373" name="Овал 372"/>
            <p:cNvSpPr/>
            <p:nvPr/>
          </p:nvSpPr>
          <p:spPr>
            <a:xfrm rot="21365787">
              <a:off x="3021027" y="1782722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0" name="Группа 58"/>
            <p:cNvGrpSpPr/>
            <p:nvPr/>
          </p:nvGrpSpPr>
          <p:grpSpPr>
            <a:xfrm>
              <a:off x="3095808" y="1736884"/>
              <a:ext cx="610365" cy="258822"/>
              <a:chOff x="3095808" y="1736884"/>
              <a:chExt cx="610365" cy="258822"/>
            </a:xfrm>
            <a:grpFill/>
          </p:grpSpPr>
          <p:sp>
            <p:nvSpPr>
              <p:cNvPr id="375" name="Прямоугольник 374"/>
              <p:cNvSpPr/>
              <p:nvPr/>
            </p:nvSpPr>
            <p:spPr>
              <a:xfrm>
                <a:off x="3095808" y="1828299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76" name="Прямоугольник 375"/>
              <p:cNvSpPr/>
              <p:nvPr/>
            </p:nvSpPr>
            <p:spPr>
              <a:xfrm>
                <a:off x="3572105" y="1736884"/>
                <a:ext cx="134068" cy="258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1" name="Группа 87"/>
          <p:cNvGrpSpPr/>
          <p:nvPr/>
        </p:nvGrpSpPr>
        <p:grpSpPr>
          <a:xfrm rot="9616596">
            <a:off x="8030965" y="3255286"/>
            <a:ext cx="944481" cy="256979"/>
            <a:chOff x="3078932" y="1857364"/>
            <a:chExt cx="761547" cy="256979"/>
          </a:xfrm>
          <a:solidFill>
            <a:schemeClr val="bg1"/>
          </a:solidFill>
        </p:grpSpPr>
        <p:sp>
          <p:nvSpPr>
            <p:cNvPr id="383" name="Овал 382"/>
            <p:cNvSpPr/>
            <p:nvPr/>
          </p:nvSpPr>
          <p:spPr>
            <a:xfrm rot="21365787">
              <a:off x="3078932" y="1886800"/>
              <a:ext cx="761547" cy="2275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385" name="Прямоугольник 38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86" name="Прямоугольник 38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6" name="Группа 87"/>
          <p:cNvGrpSpPr/>
          <p:nvPr/>
        </p:nvGrpSpPr>
        <p:grpSpPr>
          <a:xfrm rot="12740386">
            <a:off x="7076738" y="1807223"/>
            <a:ext cx="944481" cy="277166"/>
            <a:chOff x="3021027" y="1736884"/>
            <a:chExt cx="761547" cy="277166"/>
          </a:xfrm>
          <a:solidFill>
            <a:schemeClr val="bg1"/>
          </a:solidFill>
        </p:grpSpPr>
        <p:sp>
          <p:nvSpPr>
            <p:cNvPr id="388" name="Овал 387"/>
            <p:cNvSpPr/>
            <p:nvPr/>
          </p:nvSpPr>
          <p:spPr>
            <a:xfrm rot="21365787">
              <a:off x="3021027" y="1782722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7" name="Группа 58"/>
            <p:cNvGrpSpPr/>
            <p:nvPr/>
          </p:nvGrpSpPr>
          <p:grpSpPr>
            <a:xfrm>
              <a:off x="3095808" y="1736884"/>
              <a:ext cx="610365" cy="258822"/>
              <a:chOff x="3095808" y="1736884"/>
              <a:chExt cx="610365" cy="258822"/>
            </a:xfrm>
            <a:grpFill/>
          </p:grpSpPr>
          <p:sp>
            <p:nvSpPr>
              <p:cNvPr id="390" name="Прямоугольник 389"/>
              <p:cNvSpPr/>
              <p:nvPr/>
            </p:nvSpPr>
            <p:spPr>
              <a:xfrm>
                <a:off x="3095808" y="1828299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91" name="Прямоугольник 390"/>
              <p:cNvSpPr/>
              <p:nvPr/>
            </p:nvSpPr>
            <p:spPr>
              <a:xfrm>
                <a:off x="3572105" y="1736884"/>
                <a:ext cx="134068" cy="258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34" name="Блок-схема: узел 133"/>
          <p:cNvSpPr/>
          <p:nvPr/>
        </p:nvSpPr>
        <p:spPr>
          <a:xfrm>
            <a:off x="1661251" y="2357430"/>
            <a:ext cx="620189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8" name="Блок-схема: узел 137"/>
          <p:cNvSpPr/>
          <p:nvPr/>
        </p:nvSpPr>
        <p:spPr>
          <a:xfrm>
            <a:off x="952464" y="1857364"/>
            <a:ext cx="620189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2" name="Блок-схема: узел 141"/>
          <p:cNvSpPr/>
          <p:nvPr/>
        </p:nvSpPr>
        <p:spPr>
          <a:xfrm>
            <a:off x="952464" y="2357430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4" name="Блок-схема: узел 24"/>
          <p:cNvSpPr/>
          <p:nvPr/>
        </p:nvSpPr>
        <p:spPr>
          <a:xfrm>
            <a:off x="1661251" y="1857364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7" name="Блок-схема: узел 28"/>
          <p:cNvSpPr/>
          <p:nvPr/>
        </p:nvSpPr>
        <p:spPr>
          <a:xfrm>
            <a:off x="1661251" y="3357562"/>
            <a:ext cx="620189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9" name="Блок-схема: узел 30"/>
          <p:cNvSpPr/>
          <p:nvPr/>
        </p:nvSpPr>
        <p:spPr>
          <a:xfrm>
            <a:off x="952464" y="2857496"/>
            <a:ext cx="620189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2" name="Блок-схема: узел 151"/>
          <p:cNvSpPr/>
          <p:nvPr/>
        </p:nvSpPr>
        <p:spPr>
          <a:xfrm>
            <a:off x="952464" y="3357562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4" name="Блок-схема: узел 32"/>
          <p:cNvSpPr/>
          <p:nvPr/>
        </p:nvSpPr>
        <p:spPr>
          <a:xfrm>
            <a:off x="1661251" y="2857496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0" name="Блок-схема: узел 159"/>
          <p:cNvSpPr/>
          <p:nvPr/>
        </p:nvSpPr>
        <p:spPr>
          <a:xfrm>
            <a:off x="1714470" y="3857628"/>
            <a:ext cx="620189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1" name="Блок-схема: узел 28"/>
          <p:cNvSpPr/>
          <p:nvPr/>
        </p:nvSpPr>
        <p:spPr>
          <a:xfrm>
            <a:off x="952464" y="3857628"/>
            <a:ext cx="620189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 rot="10099686">
            <a:off x="3646556" y="4868987"/>
            <a:ext cx="177197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68" name="Группа 87"/>
          <p:cNvGrpSpPr/>
          <p:nvPr/>
        </p:nvGrpSpPr>
        <p:grpSpPr>
          <a:xfrm rot="11169990">
            <a:off x="3620080" y="3423016"/>
            <a:ext cx="944481" cy="239619"/>
            <a:chOff x="3297384" y="1812345"/>
            <a:chExt cx="761547" cy="239619"/>
          </a:xfrm>
        </p:grpSpPr>
        <p:sp>
          <p:nvSpPr>
            <p:cNvPr id="168" name="Овал 167"/>
            <p:cNvSpPr/>
            <p:nvPr/>
          </p:nvSpPr>
          <p:spPr>
            <a:xfrm rot="21365787">
              <a:off x="3297384" y="1819141"/>
              <a:ext cx="761547" cy="23132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0" name="Группа 58"/>
            <p:cNvGrpSpPr/>
            <p:nvPr/>
          </p:nvGrpSpPr>
          <p:grpSpPr>
            <a:xfrm>
              <a:off x="3382032" y="1812345"/>
              <a:ext cx="525921" cy="239619"/>
              <a:chOff x="3382032" y="1812345"/>
              <a:chExt cx="525921" cy="239619"/>
            </a:xfrm>
          </p:grpSpPr>
          <p:sp>
            <p:nvSpPr>
              <p:cNvPr id="170" name="Прямоугольник 169"/>
              <p:cNvSpPr/>
              <p:nvPr/>
            </p:nvSpPr>
            <p:spPr>
              <a:xfrm>
                <a:off x="3382032" y="1909088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1" name="Прямоугольник 170"/>
              <p:cNvSpPr/>
              <p:nvPr/>
            </p:nvSpPr>
            <p:spPr>
              <a:xfrm>
                <a:off x="3765077" y="1812345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72" name="Прямоугольник 171"/>
          <p:cNvSpPr/>
          <p:nvPr/>
        </p:nvSpPr>
        <p:spPr>
          <a:xfrm rot="10621568">
            <a:off x="3418831" y="2898012"/>
            <a:ext cx="177197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71" name="Группа 87"/>
          <p:cNvGrpSpPr/>
          <p:nvPr/>
        </p:nvGrpSpPr>
        <p:grpSpPr>
          <a:xfrm rot="13099655">
            <a:off x="3449506" y="4480275"/>
            <a:ext cx="815540" cy="231328"/>
            <a:chOff x="3445770" y="2036403"/>
            <a:chExt cx="773836" cy="231328"/>
          </a:xfrm>
          <a:solidFill>
            <a:schemeClr val="bg1"/>
          </a:solidFill>
        </p:grpSpPr>
        <p:sp>
          <p:nvSpPr>
            <p:cNvPr id="174" name="Овал 173"/>
            <p:cNvSpPr/>
            <p:nvPr/>
          </p:nvSpPr>
          <p:spPr>
            <a:xfrm rot="593549">
              <a:off x="3445770" y="2036403"/>
              <a:ext cx="761548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2" name="Группа 58"/>
            <p:cNvGrpSpPr/>
            <p:nvPr/>
          </p:nvGrpSpPr>
          <p:grpSpPr>
            <a:xfrm>
              <a:off x="3514123" y="2053735"/>
              <a:ext cx="705483" cy="195145"/>
              <a:chOff x="3514123" y="2053735"/>
              <a:chExt cx="705483" cy="195145"/>
            </a:xfrm>
            <a:grpFill/>
          </p:grpSpPr>
          <p:sp>
            <p:nvSpPr>
              <p:cNvPr id="176" name="Прямоугольник 175"/>
              <p:cNvSpPr/>
              <p:nvPr/>
            </p:nvSpPr>
            <p:spPr>
              <a:xfrm>
                <a:off x="3514123" y="2053735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7" name="Прямоугольник 176"/>
              <p:cNvSpPr/>
              <p:nvPr/>
            </p:nvSpPr>
            <p:spPr>
              <a:xfrm>
                <a:off x="3855038" y="2078956"/>
                <a:ext cx="364568" cy="1699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3" name="Группа 66"/>
          <p:cNvGrpSpPr/>
          <p:nvPr/>
        </p:nvGrpSpPr>
        <p:grpSpPr>
          <a:xfrm rot="10425984">
            <a:off x="3253184" y="3820924"/>
            <a:ext cx="870339" cy="238669"/>
            <a:chOff x="2652105" y="2186618"/>
            <a:chExt cx="761546" cy="258816"/>
          </a:xfrm>
          <a:solidFill>
            <a:schemeClr val="bg1"/>
          </a:solidFill>
        </p:grpSpPr>
        <p:sp>
          <p:nvSpPr>
            <p:cNvPr id="179" name="Овал 178"/>
            <p:cNvSpPr/>
            <p:nvPr/>
          </p:nvSpPr>
          <p:spPr>
            <a:xfrm rot="21013784">
              <a:off x="2652105" y="2214105"/>
              <a:ext cx="761546" cy="23132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4" name="Группа 58"/>
            <p:cNvGrpSpPr/>
            <p:nvPr/>
          </p:nvGrpSpPr>
          <p:grpSpPr>
            <a:xfrm>
              <a:off x="2789451" y="2186618"/>
              <a:ext cx="553929" cy="250512"/>
              <a:chOff x="2789446" y="2186618"/>
              <a:chExt cx="553929" cy="250512"/>
            </a:xfrm>
            <a:grpFill/>
          </p:grpSpPr>
          <p:sp>
            <p:nvSpPr>
              <p:cNvPr id="181" name="Прямоугольник 180"/>
              <p:cNvSpPr/>
              <p:nvPr/>
            </p:nvSpPr>
            <p:spPr>
              <a:xfrm>
                <a:off x="2789446" y="2294254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3200499" y="2186618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5" name="Группа 182"/>
          <p:cNvGrpSpPr/>
          <p:nvPr/>
        </p:nvGrpSpPr>
        <p:grpSpPr>
          <a:xfrm rot="10800000">
            <a:off x="3447836" y="2628062"/>
            <a:ext cx="944481" cy="231328"/>
            <a:chOff x="4074321" y="2995641"/>
            <a:chExt cx="708361" cy="231328"/>
          </a:xfrm>
          <a:solidFill>
            <a:schemeClr val="bg1"/>
          </a:solidFill>
        </p:grpSpPr>
        <p:sp>
          <p:nvSpPr>
            <p:cNvPr id="184" name="Овал 183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6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  <a:grpFill/>
          </p:grpSpPr>
          <p:sp>
            <p:nvSpPr>
              <p:cNvPr id="186" name="Прямоугольник 185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7" name="Прямоугольник 186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88" name="Прямоугольник 187"/>
          <p:cNvSpPr/>
          <p:nvPr/>
        </p:nvSpPr>
        <p:spPr>
          <a:xfrm rot="10099686">
            <a:off x="3657741" y="4868987"/>
            <a:ext cx="177197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279" name="Группа 278"/>
          <p:cNvGrpSpPr/>
          <p:nvPr/>
        </p:nvGrpSpPr>
        <p:grpSpPr>
          <a:xfrm>
            <a:off x="2381224" y="1857364"/>
            <a:ext cx="666755" cy="2428892"/>
            <a:chOff x="1785918" y="1857364"/>
            <a:chExt cx="500066" cy="2428892"/>
          </a:xfrm>
        </p:grpSpPr>
        <p:sp>
          <p:nvSpPr>
            <p:cNvPr id="159" name="Блок-схема: узел 46"/>
            <p:cNvSpPr/>
            <p:nvPr/>
          </p:nvSpPr>
          <p:spPr>
            <a:xfrm>
              <a:off x="1785918" y="3357562"/>
              <a:ext cx="465141" cy="428628"/>
            </a:xfrm>
            <a:prstGeom prst="flowChartConnector">
              <a:avLst/>
            </a:prstGeom>
            <a:solidFill>
              <a:srgbClr val="00B0F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78" name="Группа 277"/>
            <p:cNvGrpSpPr/>
            <p:nvPr/>
          </p:nvGrpSpPr>
          <p:grpSpPr>
            <a:xfrm>
              <a:off x="1785918" y="1857364"/>
              <a:ext cx="500066" cy="2428892"/>
              <a:chOff x="1785918" y="1857364"/>
              <a:chExt cx="500066" cy="2428892"/>
            </a:xfrm>
          </p:grpSpPr>
          <p:sp>
            <p:nvSpPr>
              <p:cNvPr id="157" name="Блок-схема: узел 156"/>
              <p:cNvSpPr/>
              <p:nvPr/>
            </p:nvSpPr>
            <p:spPr>
              <a:xfrm>
                <a:off x="1785918" y="2357430"/>
                <a:ext cx="465141" cy="428628"/>
              </a:xfrm>
              <a:prstGeom prst="flowChartConnector">
                <a:avLst/>
              </a:prstGeom>
              <a:solidFill>
                <a:srgbClr val="00B0F0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8" name="Блок-схема: узел 45"/>
              <p:cNvSpPr/>
              <p:nvPr/>
            </p:nvSpPr>
            <p:spPr>
              <a:xfrm>
                <a:off x="1785918" y="2857496"/>
                <a:ext cx="465141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64" name="Блок-схема: узел 28"/>
              <p:cNvSpPr/>
              <p:nvPr/>
            </p:nvSpPr>
            <p:spPr>
              <a:xfrm>
                <a:off x="1785918" y="3857628"/>
                <a:ext cx="500066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9" name="Блок-схема: узел 188"/>
              <p:cNvSpPr/>
              <p:nvPr/>
            </p:nvSpPr>
            <p:spPr>
              <a:xfrm>
                <a:off x="1785918" y="1857364"/>
                <a:ext cx="465141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8" name="Группа 61"/>
          <p:cNvGrpSpPr/>
          <p:nvPr/>
        </p:nvGrpSpPr>
        <p:grpSpPr>
          <a:xfrm rot="9939431">
            <a:off x="3647204" y="1655347"/>
            <a:ext cx="944481" cy="256981"/>
            <a:chOff x="3078794" y="1857364"/>
            <a:chExt cx="761546" cy="256981"/>
          </a:xfrm>
          <a:solidFill>
            <a:schemeClr val="bg1"/>
          </a:solidFill>
        </p:grpSpPr>
        <p:sp>
          <p:nvSpPr>
            <p:cNvPr id="191" name="Овал 190"/>
            <p:cNvSpPr/>
            <p:nvPr/>
          </p:nvSpPr>
          <p:spPr>
            <a:xfrm rot="21365787">
              <a:off x="3078794" y="1883017"/>
              <a:ext cx="761546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9" name="Группа 58"/>
            <p:cNvGrpSpPr/>
            <p:nvPr/>
          </p:nvGrpSpPr>
          <p:grpSpPr>
            <a:xfrm>
              <a:off x="3143244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193" name="Прямоугольник 19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4" name="Прямоугольник 19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95" name="Прямоугольник 194"/>
          <p:cNvSpPr/>
          <p:nvPr/>
        </p:nvSpPr>
        <p:spPr>
          <a:xfrm rot="10621568">
            <a:off x="3430016" y="2898012"/>
            <a:ext cx="177197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0" name="Группа 66"/>
          <p:cNvGrpSpPr/>
          <p:nvPr/>
        </p:nvGrpSpPr>
        <p:grpSpPr>
          <a:xfrm rot="21326246">
            <a:off x="3249253" y="2956740"/>
            <a:ext cx="944481" cy="231328"/>
            <a:chOff x="737914" y="2710720"/>
            <a:chExt cx="761546" cy="231328"/>
          </a:xfrm>
          <a:solidFill>
            <a:schemeClr val="bg1"/>
          </a:solidFill>
        </p:grpSpPr>
        <p:sp>
          <p:nvSpPr>
            <p:cNvPr id="197" name="Овал 196"/>
            <p:cNvSpPr/>
            <p:nvPr/>
          </p:nvSpPr>
          <p:spPr>
            <a:xfrm rot="21365787">
              <a:off x="737914" y="2710720"/>
              <a:ext cx="761546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1" name="Группа 58"/>
            <p:cNvGrpSpPr/>
            <p:nvPr/>
          </p:nvGrpSpPr>
          <p:grpSpPr>
            <a:xfrm>
              <a:off x="808257" y="2720702"/>
              <a:ext cx="591291" cy="199696"/>
              <a:chOff x="808252" y="2720702"/>
              <a:chExt cx="591291" cy="199696"/>
            </a:xfrm>
            <a:grpFill/>
          </p:grpSpPr>
          <p:sp>
            <p:nvSpPr>
              <p:cNvPr id="199" name="Прямоугольник 198"/>
              <p:cNvSpPr/>
              <p:nvPr/>
            </p:nvSpPr>
            <p:spPr>
              <a:xfrm>
                <a:off x="808252" y="2777522"/>
                <a:ext cx="214315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002060"/>
                    </a:solidFill>
                  </a:rPr>
                  <a:t>-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251260" y="2720702"/>
                <a:ext cx="148283" cy="16943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82" name="Группа 203"/>
          <p:cNvGrpSpPr/>
          <p:nvPr/>
        </p:nvGrpSpPr>
        <p:grpSpPr>
          <a:xfrm rot="9170722">
            <a:off x="3259758" y="2211470"/>
            <a:ext cx="944481" cy="231328"/>
            <a:chOff x="4074321" y="2995641"/>
            <a:chExt cx="708361" cy="231328"/>
          </a:xfrm>
          <a:solidFill>
            <a:schemeClr val="bg1"/>
          </a:solidFill>
        </p:grpSpPr>
        <p:sp>
          <p:nvSpPr>
            <p:cNvPr id="205" name="Овал 204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3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  <a:grpFill/>
          </p:grpSpPr>
          <p:sp>
            <p:nvSpPr>
              <p:cNvPr id="207" name="Прямоугольник 206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08" name="Прямоугольник 207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14" name="Прямоугольник 213"/>
          <p:cNvSpPr/>
          <p:nvPr/>
        </p:nvSpPr>
        <p:spPr>
          <a:xfrm rot="18715327">
            <a:off x="5088706" y="3905317"/>
            <a:ext cx="317657" cy="1428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1" name="Прямоугольник 220"/>
          <p:cNvSpPr/>
          <p:nvPr/>
        </p:nvSpPr>
        <p:spPr>
          <a:xfrm>
            <a:off x="116379" y="5857892"/>
            <a:ext cx="11885162" cy="842166"/>
          </a:xfrm>
          <a:prstGeom prst="rect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→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1" name="Группа 270"/>
          <p:cNvGrpSpPr/>
          <p:nvPr/>
        </p:nvGrpSpPr>
        <p:grpSpPr>
          <a:xfrm>
            <a:off x="3238481" y="1500174"/>
            <a:ext cx="2602993" cy="1933228"/>
            <a:chOff x="2428860" y="1500174"/>
            <a:chExt cx="1952245" cy="1933228"/>
          </a:xfrm>
          <a:solidFill>
            <a:schemeClr val="bg1"/>
          </a:solidFill>
        </p:grpSpPr>
        <p:grpSp>
          <p:nvGrpSpPr>
            <p:cNvPr id="85" name="Группа 87"/>
            <p:cNvGrpSpPr/>
            <p:nvPr/>
          </p:nvGrpSpPr>
          <p:grpSpPr>
            <a:xfrm rot="12167583">
              <a:off x="2428860" y="2198855"/>
              <a:ext cx="708361" cy="256982"/>
              <a:chOff x="3078793" y="1857364"/>
              <a:chExt cx="761547" cy="256982"/>
            </a:xfrm>
            <a:grpFill/>
          </p:grpSpPr>
          <p:sp>
            <p:nvSpPr>
              <p:cNvPr id="255" name="Овал 254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6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  <a:grpFill/>
            </p:grpSpPr>
            <p:sp>
              <p:nvSpPr>
                <p:cNvPr id="257" name="Прямоугольник 256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87" name="Группа 87"/>
            <p:cNvGrpSpPr/>
            <p:nvPr/>
          </p:nvGrpSpPr>
          <p:grpSpPr>
            <a:xfrm rot="9498029">
              <a:off x="2509674" y="2620414"/>
              <a:ext cx="708361" cy="306130"/>
              <a:chOff x="4202776" y="1830615"/>
              <a:chExt cx="761547" cy="306130"/>
            </a:xfrm>
            <a:grpFill/>
          </p:grpSpPr>
          <p:sp>
            <p:nvSpPr>
              <p:cNvPr id="251" name="Овал 250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8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  <a:grpFill/>
            </p:grpSpPr>
            <p:sp>
              <p:nvSpPr>
                <p:cNvPr id="253" name="Прямоугольник 252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4" name="Прямоугольник 253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sp>
          <p:nvSpPr>
            <p:cNvPr id="217" name="Блок-схема: узел 216"/>
            <p:cNvSpPr/>
            <p:nvPr/>
          </p:nvSpPr>
          <p:spPr>
            <a:xfrm>
              <a:off x="3192559" y="2264286"/>
              <a:ext cx="465142" cy="428628"/>
            </a:xfrm>
            <a:prstGeom prst="flowChartConnector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91" name="Группа 60"/>
            <p:cNvGrpSpPr/>
            <p:nvPr/>
          </p:nvGrpSpPr>
          <p:grpSpPr>
            <a:xfrm rot="18353995">
              <a:off x="3271525" y="1708156"/>
              <a:ext cx="761547" cy="345583"/>
              <a:chOff x="3127939" y="1737182"/>
              <a:chExt cx="761547" cy="371531"/>
            </a:xfrm>
            <a:grpFill/>
          </p:grpSpPr>
          <p:sp>
            <p:nvSpPr>
              <p:cNvPr id="244" name="Овал 243"/>
              <p:cNvSpPr/>
              <p:nvPr/>
            </p:nvSpPr>
            <p:spPr>
              <a:xfrm rot="20676570">
                <a:off x="3127939" y="1792351"/>
                <a:ext cx="761547" cy="231327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2" name="Группа 58"/>
              <p:cNvGrpSpPr/>
              <p:nvPr/>
            </p:nvGrpSpPr>
            <p:grpSpPr>
              <a:xfrm>
                <a:off x="3186915" y="1737182"/>
                <a:ext cx="639512" cy="371531"/>
                <a:chOff x="3186915" y="1737182"/>
                <a:chExt cx="639512" cy="371531"/>
              </a:xfrm>
              <a:grpFill/>
            </p:grpSpPr>
            <p:sp>
              <p:nvSpPr>
                <p:cNvPr id="247" name="Прямоугольник 246"/>
                <p:cNvSpPr/>
                <p:nvPr/>
              </p:nvSpPr>
              <p:spPr>
                <a:xfrm>
                  <a:off x="3186915" y="1847652"/>
                  <a:ext cx="150627" cy="26106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0" name="Прямоугольник 249"/>
                <p:cNvSpPr/>
                <p:nvPr/>
              </p:nvSpPr>
              <p:spPr>
                <a:xfrm>
                  <a:off x="3572526" y="1737182"/>
                  <a:ext cx="253901" cy="18165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3" name="Группа 61"/>
            <p:cNvGrpSpPr/>
            <p:nvPr/>
          </p:nvGrpSpPr>
          <p:grpSpPr>
            <a:xfrm rot="20990541">
              <a:off x="3672744" y="2165894"/>
              <a:ext cx="708361" cy="256982"/>
              <a:chOff x="3078792" y="1857364"/>
              <a:chExt cx="761546" cy="256982"/>
            </a:xfrm>
            <a:grpFill/>
          </p:grpSpPr>
          <p:sp>
            <p:nvSpPr>
              <p:cNvPr id="240" name="Овал 239"/>
              <p:cNvSpPr/>
              <p:nvPr/>
            </p:nvSpPr>
            <p:spPr>
              <a:xfrm rot="21365787">
                <a:off x="3078792" y="1883018"/>
                <a:ext cx="761546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4" name="Группа 58"/>
              <p:cNvGrpSpPr/>
              <p:nvPr/>
            </p:nvGrpSpPr>
            <p:grpSpPr>
              <a:xfrm>
                <a:off x="3143245" y="1857364"/>
                <a:ext cx="571504" cy="214314"/>
                <a:chOff x="3143240" y="1857364"/>
                <a:chExt cx="571504" cy="214314"/>
              </a:xfrm>
              <a:grpFill/>
            </p:grpSpPr>
            <p:sp>
              <p:nvSpPr>
                <p:cNvPr id="242" name="Прямоугольник 24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5" name="Группа 66"/>
            <p:cNvGrpSpPr/>
            <p:nvPr/>
          </p:nvGrpSpPr>
          <p:grpSpPr>
            <a:xfrm rot="1676386">
              <a:off x="3637587" y="2612833"/>
              <a:ext cx="708361" cy="231328"/>
              <a:chOff x="3000843" y="1812387"/>
              <a:chExt cx="761546" cy="231328"/>
            </a:xfrm>
            <a:grpFill/>
          </p:grpSpPr>
          <p:sp>
            <p:nvSpPr>
              <p:cNvPr id="236" name="Овал 235"/>
              <p:cNvSpPr/>
              <p:nvPr/>
            </p:nvSpPr>
            <p:spPr>
              <a:xfrm rot="21365787">
                <a:off x="3000843" y="1812387"/>
                <a:ext cx="761546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6" name="Группа 58"/>
              <p:cNvGrpSpPr/>
              <p:nvPr/>
            </p:nvGrpSpPr>
            <p:grpSpPr>
              <a:xfrm>
                <a:off x="3071186" y="1822368"/>
                <a:ext cx="585886" cy="214314"/>
                <a:chOff x="3071181" y="1822368"/>
                <a:chExt cx="585886" cy="214314"/>
              </a:xfrm>
              <a:grpFill/>
            </p:grpSpPr>
            <p:sp>
              <p:nvSpPr>
                <p:cNvPr id="238" name="Прямоугольник 237"/>
                <p:cNvSpPr/>
                <p:nvPr/>
              </p:nvSpPr>
              <p:spPr>
                <a:xfrm>
                  <a:off x="3071181" y="1879187"/>
                  <a:ext cx="214315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>
                <a:xfrm>
                  <a:off x="3514191" y="1822368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8" name="Группа 87"/>
            <p:cNvGrpSpPr/>
            <p:nvPr/>
          </p:nvGrpSpPr>
          <p:grpSpPr>
            <a:xfrm rot="3887132">
              <a:off x="3346049" y="2911487"/>
              <a:ext cx="708361" cy="275458"/>
              <a:chOff x="3012674" y="1800482"/>
              <a:chExt cx="761547" cy="275458"/>
            </a:xfrm>
            <a:grpFill/>
          </p:grpSpPr>
          <p:sp>
            <p:nvSpPr>
              <p:cNvPr id="232" name="Овал 231"/>
              <p:cNvSpPr/>
              <p:nvPr/>
            </p:nvSpPr>
            <p:spPr>
              <a:xfrm rot="21365787">
                <a:off x="3012674" y="1844612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2" name="Группа 58"/>
              <p:cNvGrpSpPr/>
              <p:nvPr/>
            </p:nvGrpSpPr>
            <p:grpSpPr>
              <a:xfrm>
                <a:off x="3143240" y="1800482"/>
                <a:ext cx="548753" cy="271196"/>
                <a:chOff x="3143240" y="1800482"/>
                <a:chExt cx="548753" cy="271196"/>
              </a:xfrm>
              <a:grpFill/>
            </p:grpSpPr>
            <p:sp>
              <p:nvSpPr>
                <p:cNvPr id="234" name="Прямоугольник 233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>
                <a:xfrm>
                  <a:off x="3549116" y="1800482"/>
                  <a:ext cx="142877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05" name="Группа 72"/>
            <p:cNvGrpSpPr/>
            <p:nvPr/>
          </p:nvGrpSpPr>
          <p:grpSpPr>
            <a:xfrm rot="7472386">
              <a:off x="2787844" y="2950731"/>
              <a:ext cx="708361" cy="256982"/>
              <a:chOff x="3078793" y="1857364"/>
              <a:chExt cx="761547" cy="256982"/>
            </a:xfrm>
            <a:grpFill/>
          </p:grpSpPr>
          <p:sp>
            <p:nvSpPr>
              <p:cNvPr id="210" name="Овал 209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6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  <a:grpFill/>
            </p:grpSpPr>
            <p:sp>
              <p:nvSpPr>
                <p:cNvPr id="212" name="Прямоугольник 21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13" name="Прямоугольник 212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07" name="Группа 87"/>
            <p:cNvGrpSpPr/>
            <p:nvPr/>
          </p:nvGrpSpPr>
          <p:grpSpPr>
            <a:xfrm rot="14166684">
              <a:off x="2722275" y="1804313"/>
              <a:ext cx="708361" cy="277166"/>
              <a:chOff x="3021027" y="1736884"/>
              <a:chExt cx="761547" cy="277166"/>
            </a:xfrm>
            <a:grpFill/>
          </p:grpSpPr>
          <p:sp>
            <p:nvSpPr>
              <p:cNvPr id="192" name="Овал 191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8" name="Группа 58"/>
              <p:cNvGrpSpPr/>
              <p:nvPr/>
            </p:nvGrpSpPr>
            <p:grpSpPr>
              <a:xfrm>
                <a:off x="3095808" y="1736884"/>
                <a:ext cx="610365" cy="258822"/>
                <a:chOff x="3095808" y="1736884"/>
                <a:chExt cx="610365" cy="258822"/>
              </a:xfrm>
              <a:grpFill/>
            </p:grpSpPr>
            <p:sp>
              <p:nvSpPr>
                <p:cNvPr id="198" name="Прямоугольник 197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3572105" y="1736884"/>
                  <a:ext cx="134068" cy="2588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  <p:grpSp>
        <p:nvGrpSpPr>
          <p:cNvPr id="109" name="Группа 458"/>
          <p:cNvGrpSpPr/>
          <p:nvPr/>
        </p:nvGrpSpPr>
        <p:grpSpPr>
          <a:xfrm>
            <a:off x="8572517" y="3429000"/>
            <a:ext cx="2627643" cy="1856834"/>
            <a:chOff x="7018542" y="2517101"/>
            <a:chExt cx="1970732" cy="1856834"/>
          </a:xfrm>
          <a:solidFill>
            <a:schemeClr val="bg1"/>
          </a:solidFill>
        </p:grpSpPr>
        <p:grpSp>
          <p:nvGrpSpPr>
            <p:cNvPr id="110" name="Группа 72"/>
            <p:cNvGrpSpPr/>
            <p:nvPr/>
          </p:nvGrpSpPr>
          <p:grpSpPr>
            <a:xfrm rot="1117817">
              <a:off x="7018542" y="3156956"/>
              <a:ext cx="708361" cy="256982"/>
              <a:chOff x="3078793" y="1857364"/>
              <a:chExt cx="761547" cy="256982"/>
            </a:xfrm>
            <a:grpFill/>
          </p:grpSpPr>
          <p:sp>
            <p:nvSpPr>
              <p:cNvPr id="417" name="Овал 416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11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  <a:grpFill/>
            </p:grpSpPr>
            <p:sp>
              <p:nvSpPr>
                <p:cNvPr id="419" name="Прямоугольник 418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20" name="Прямоугольник 419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12" name="Группа 87"/>
            <p:cNvGrpSpPr/>
            <p:nvPr/>
          </p:nvGrpSpPr>
          <p:grpSpPr>
            <a:xfrm rot="20407292">
              <a:off x="7103274" y="3611751"/>
              <a:ext cx="708361" cy="306130"/>
              <a:chOff x="4202776" y="1830615"/>
              <a:chExt cx="761547" cy="306130"/>
            </a:xfrm>
            <a:grpFill/>
          </p:grpSpPr>
          <p:sp>
            <p:nvSpPr>
              <p:cNvPr id="427" name="Овал 426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13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  <a:grpFill/>
            </p:grpSpPr>
            <p:sp>
              <p:nvSpPr>
                <p:cNvPr id="429" name="Прямоугольник 428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30" name="Прямоугольник 429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14" name="Группа 457"/>
            <p:cNvGrpSpPr/>
            <p:nvPr/>
          </p:nvGrpSpPr>
          <p:grpSpPr>
            <a:xfrm>
              <a:off x="7500336" y="2517101"/>
              <a:ext cx="1488938" cy="1856834"/>
              <a:chOff x="7500336" y="2517101"/>
              <a:chExt cx="1488938" cy="1856834"/>
            </a:xfrm>
            <a:grpFill/>
          </p:grpSpPr>
          <p:grpSp>
            <p:nvGrpSpPr>
              <p:cNvPr id="115" name="Группа 87"/>
              <p:cNvGrpSpPr/>
              <p:nvPr/>
            </p:nvGrpSpPr>
            <p:grpSpPr>
              <a:xfrm rot="3280545">
                <a:off x="7274646" y="2783664"/>
                <a:ext cx="708361" cy="256982"/>
                <a:chOff x="3078793" y="1857364"/>
                <a:chExt cx="761547" cy="256982"/>
              </a:xfrm>
              <a:grpFill/>
            </p:grpSpPr>
            <p:sp>
              <p:nvSpPr>
                <p:cNvPr id="422" name="Овал 421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16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  <a:grpFill/>
              </p:grpSpPr>
              <p:sp>
                <p:nvSpPr>
                  <p:cNvPr id="424" name="Прямоугольник 423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25" name="Прямоугольник 424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17" name="Группа 425"/>
              <p:cNvGrpSpPr/>
              <p:nvPr/>
            </p:nvGrpSpPr>
            <p:grpSpPr>
              <a:xfrm>
                <a:off x="7786711" y="3000374"/>
                <a:ext cx="1202563" cy="1334724"/>
                <a:chOff x="2309119" y="3119691"/>
                <a:chExt cx="1202563" cy="1334724"/>
              </a:xfrm>
              <a:grpFill/>
            </p:grpSpPr>
            <p:sp>
              <p:nvSpPr>
                <p:cNvPr id="432" name="Блок-схема: узел 431"/>
                <p:cNvSpPr/>
                <p:nvPr/>
              </p:nvSpPr>
              <p:spPr>
                <a:xfrm>
                  <a:off x="2309119" y="3357562"/>
                  <a:ext cx="465142" cy="428628"/>
                </a:xfrm>
                <a:prstGeom prst="flowChartConnector">
                  <a:avLst/>
                </a:prstGeom>
                <a:grp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sz="24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18" name="Группа 61"/>
                <p:cNvGrpSpPr/>
                <p:nvPr/>
              </p:nvGrpSpPr>
              <p:grpSpPr>
                <a:xfrm rot="20990541">
                  <a:off x="2795921" y="3119691"/>
                  <a:ext cx="708361" cy="280777"/>
                  <a:chOff x="3046584" y="1704290"/>
                  <a:chExt cx="761546" cy="304478"/>
                </a:xfrm>
                <a:grpFill/>
              </p:grpSpPr>
              <p:sp>
                <p:nvSpPr>
                  <p:cNvPr id="444" name="Овал 443"/>
                  <p:cNvSpPr/>
                  <p:nvPr/>
                </p:nvSpPr>
                <p:spPr>
                  <a:xfrm rot="20570129">
                    <a:off x="3046584" y="1738243"/>
                    <a:ext cx="761546" cy="231328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19" name="Группа 58"/>
                  <p:cNvGrpSpPr/>
                  <p:nvPr/>
                </p:nvGrpSpPr>
                <p:grpSpPr>
                  <a:xfrm>
                    <a:off x="3106102" y="1704290"/>
                    <a:ext cx="626555" cy="304478"/>
                    <a:chOff x="3106097" y="1704290"/>
                    <a:chExt cx="626555" cy="304478"/>
                  </a:xfrm>
                  <a:grpFill/>
                </p:grpSpPr>
                <p:sp>
                  <p:nvSpPr>
                    <p:cNvPr id="446" name="Прямоугольник 445"/>
                    <p:cNvSpPr/>
                    <p:nvPr/>
                  </p:nvSpPr>
                  <p:spPr>
                    <a:xfrm>
                      <a:off x="3106097" y="1865893"/>
                      <a:ext cx="214314" cy="142875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47" name="Прямоугольник 446"/>
                    <p:cNvSpPr/>
                    <p:nvPr/>
                  </p:nvSpPr>
                  <p:spPr>
                    <a:xfrm>
                      <a:off x="3524922" y="1704290"/>
                      <a:ext cx="207730" cy="152509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20" name="Группа 66"/>
                <p:cNvGrpSpPr/>
                <p:nvPr/>
              </p:nvGrpSpPr>
              <p:grpSpPr>
                <a:xfrm rot="1676386">
                  <a:off x="2803321" y="3586886"/>
                  <a:ext cx="708361" cy="244384"/>
                  <a:chOff x="2937673" y="1703887"/>
                  <a:chExt cx="761546" cy="265014"/>
                </a:xfrm>
                <a:grpFill/>
              </p:grpSpPr>
              <p:sp>
                <p:nvSpPr>
                  <p:cNvPr id="440" name="Овал 439"/>
                  <p:cNvSpPr/>
                  <p:nvPr/>
                </p:nvSpPr>
                <p:spPr>
                  <a:xfrm rot="20592042">
                    <a:off x="2937673" y="1724592"/>
                    <a:ext cx="761546" cy="23132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21" name="Группа 58"/>
                  <p:cNvGrpSpPr/>
                  <p:nvPr/>
                </p:nvGrpSpPr>
                <p:grpSpPr>
                  <a:xfrm>
                    <a:off x="3023022" y="1703887"/>
                    <a:ext cx="556136" cy="265014"/>
                    <a:chOff x="3023017" y="1703887"/>
                    <a:chExt cx="556136" cy="265014"/>
                  </a:xfrm>
                  <a:grpFill/>
                </p:grpSpPr>
                <p:sp>
                  <p:nvSpPr>
                    <p:cNvPr id="442" name="Прямоугольник 441"/>
                    <p:cNvSpPr/>
                    <p:nvPr/>
                  </p:nvSpPr>
                  <p:spPr>
                    <a:xfrm>
                      <a:off x="3023017" y="1826025"/>
                      <a:ext cx="214314" cy="142876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43" name="Прямоугольник 442"/>
                    <p:cNvSpPr/>
                    <p:nvPr/>
                  </p:nvSpPr>
                  <p:spPr>
                    <a:xfrm>
                      <a:off x="3411590" y="1703887"/>
                      <a:ext cx="167563" cy="17733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p:txBody>
                </p:sp>
              </p:grpSp>
            </p:grpSp>
            <p:grpSp>
              <p:nvGrpSpPr>
                <p:cNvPr id="122" name="Группа 87"/>
                <p:cNvGrpSpPr/>
                <p:nvPr/>
              </p:nvGrpSpPr>
              <p:grpSpPr>
                <a:xfrm rot="3887132">
                  <a:off x="2505104" y="4012141"/>
                  <a:ext cx="653220" cy="231328"/>
                  <a:chOff x="3007841" y="1858475"/>
                  <a:chExt cx="761547" cy="231328"/>
                </a:xfrm>
                <a:grpFill/>
              </p:grpSpPr>
              <p:sp>
                <p:nvSpPr>
                  <p:cNvPr id="436" name="Овал 435"/>
                  <p:cNvSpPr/>
                  <p:nvPr/>
                </p:nvSpPr>
                <p:spPr>
                  <a:xfrm rot="21365787">
                    <a:off x="3007841" y="1858475"/>
                    <a:ext cx="761547" cy="231328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23" name="Группа 58"/>
                  <p:cNvGrpSpPr/>
                  <p:nvPr/>
                </p:nvGrpSpPr>
                <p:grpSpPr>
                  <a:xfrm>
                    <a:off x="3143240" y="1889059"/>
                    <a:ext cx="496261" cy="182619"/>
                    <a:chOff x="3143240" y="1889059"/>
                    <a:chExt cx="496261" cy="182619"/>
                  </a:xfrm>
                  <a:grpFill/>
                </p:grpSpPr>
                <p:sp>
                  <p:nvSpPr>
                    <p:cNvPr id="438" name="Прямоугольник 437"/>
                    <p:cNvSpPr/>
                    <p:nvPr/>
                  </p:nvSpPr>
                  <p:spPr>
                    <a:xfrm>
                      <a:off x="3143240" y="1928802"/>
                      <a:ext cx="214314" cy="142876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39" name="Прямоугольник 438"/>
                    <p:cNvSpPr/>
                    <p:nvPr/>
                  </p:nvSpPr>
                  <p:spPr>
                    <a:xfrm>
                      <a:off x="3488803" y="1889059"/>
                      <a:ext cx="150698" cy="159696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p:txBody>
                </p:sp>
              </p:grpSp>
            </p:grpSp>
          </p:grpSp>
          <p:grpSp>
            <p:nvGrpSpPr>
              <p:cNvPr id="124" name="Группа 87"/>
              <p:cNvGrpSpPr/>
              <p:nvPr/>
            </p:nvGrpSpPr>
            <p:grpSpPr>
              <a:xfrm rot="7199965">
                <a:off x="7863771" y="2742791"/>
                <a:ext cx="708361" cy="256982"/>
                <a:chOff x="3078793" y="1857364"/>
                <a:chExt cx="761547" cy="256982"/>
              </a:xfrm>
              <a:grpFill/>
            </p:grpSpPr>
            <p:sp>
              <p:nvSpPr>
                <p:cNvPr id="449" name="Овал 448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25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  <a:grpFill/>
              </p:grpSpPr>
              <p:sp>
                <p:nvSpPr>
                  <p:cNvPr id="451" name="Прямоугольник 450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52" name="Прямоугольник 451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26" name="Группа 77"/>
              <p:cNvGrpSpPr/>
              <p:nvPr/>
            </p:nvGrpSpPr>
            <p:grpSpPr>
              <a:xfrm rot="17539542">
                <a:off x="7471618" y="3891264"/>
                <a:ext cx="708361" cy="256982"/>
                <a:chOff x="3078793" y="1857364"/>
                <a:chExt cx="761547" cy="256982"/>
              </a:xfrm>
              <a:grpFill/>
            </p:grpSpPr>
            <p:sp>
              <p:nvSpPr>
                <p:cNvPr id="454" name="Овал 453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27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  <a:grpFill/>
              </p:grpSpPr>
              <p:sp>
                <p:nvSpPr>
                  <p:cNvPr id="456" name="Прямоугольник 455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57" name="Прямоугольник 456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465" name="Прямоугольник 464"/>
          <p:cNvSpPr/>
          <p:nvPr/>
        </p:nvSpPr>
        <p:spPr>
          <a:xfrm>
            <a:off x="116379" y="1071546"/>
            <a:ext cx="11885162" cy="5628512"/>
          </a:xfrm>
          <a:prstGeom prst="rect">
            <a:avLst/>
          </a:prstGeom>
          <a:noFill/>
          <a:ln w="63500" cmpd="thickThin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29" name="Группа 87"/>
          <p:cNvGrpSpPr/>
          <p:nvPr/>
        </p:nvGrpSpPr>
        <p:grpSpPr>
          <a:xfrm rot="20407292">
            <a:off x="3463606" y="4745108"/>
            <a:ext cx="944481" cy="306130"/>
            <a:chOff x="4202776" y="1830615"/>
            <a:chExt cx="761547" cy="306130"/>
          </a:xfrm>
          <a:solidFill>
            <a:schemeClr val="bg1"/>
          </a:solidFill>
        </p:grpSpPr>
        <p:sp>
          <p:nvSpPr>
            <p:cNvPr id="163" name="Овал 162"/>
            <p:cNvSpPr/>
            <p:nvPr/>
          </p:nvSpPr>
          <p:spPr>
            <a:xfrm rot="21235725">
              <a:off x="4202776" y="1905417"/>
              <a:ext cx="761547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39" name="Группа 58"/>
            <p:cNvGrpSpPr/>
            <p:nvPr/>
          </p:nvGrpSpPr>
          <p:grpSpPr>
            <a:xfrm>
              <a:off x="4287101" y="1830615"/>
              <a:ext cx="543319" cy="283262"/>
              <a:chOff x="4287101" y="1830615"/>
              <a:chExt cx="543319" cy="283262"/>
            </a:xfrm>
            <a:grpFill/>
          </p:grpSpPr>
          <p:sp>
            <p:nvSpPr>
              <p:cNvPr id="165" name="Прямоугольник 164"/>
              <p:cNvSpPr/>
              <p:nvPr/>
            </p:nvSpPr>
            <p:spPr>
              <a:xfrm>
                <a:off x="4287101" y="1971001"/>
                <a:ext cx="214313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+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>
                <a:off x="4687544" y="1830615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</a:rPr>
                  <a:t>-</a:t>
                </a:r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69" name="Прямоугольник 468"/>
          <p:cNvSpPr/>
          <p:nvPr/>
        </p:nvSpPr>
        <p:spPr>
          <a:xfrm>
            <a:off x="0" y="0"/>
            <a:ext cx="120015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 электролитической диссоциации </a:t>
            </a:r>
          </a:p>
          <a:p>
            <a:pPr algn="ctr">
              <a:defRPr/>
            </a:pP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веществ с ионной связью</a:t>
            </a:r>
            <a:endParaRPr lang="ru-RU" sz="2800" b="1" dirty="0">
              <a:ln w="1905"/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" name="Прямоугольник 469"/>
          <p:cNvSpPr/>
          <p:nvPr/>
        </p:nvSpPr>
        <p:spPr>
          <a:xfrm>
            <a:off x="4095736" y="5214951"/>
            <a:ext cx="7620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Гидратированные ионы</a:t>
            </a:r>
            <a:endParaRPr lang="ru-RU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" name="Прямоугольник 470"/>
          <p:cNvSpPr/>
          <p:nvPr/>
        </p:nvSpPr>
        <p:spPr>
          <a:xfrm>
            <a:off x="7048507" y="4357694"/>
            <a:ext cx="1524011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Н</a:t>
            </a:r>
            <a:r>
              <a:rPr lang="ru-RU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0" name="Группа 87"/>
          <p:cNvGrpSpPr/>
          <p:nvPr/>
        </p:nvGrpSpPr>
        <p:grpSpPr>
          <a:xfrm rot="2512266">
            <a:off x="10762042" y="1907532"/>
            <a:ext cx="815540" cy="231328"/>
            <a:chOff x="3445770" y="2036403"/>
            <a:chExt cx="773836" cy="231328"/>
          </a:xfrm>
          <a:solidFill>
            <a:schemeClr val="bg1"/>
          </a:solidFill>
        </p:grpSpPr>
        <p:sp>
          <p:nvSpPr>
            <p:cNvPr id="541" name="Овал 540"/>
            <p:cNvSpPr/>
            <p:nvPr/>
          </p:nvSpPr>
          <p:spPr>
            <a:xfrm rot="593549">
              <a:off x="3445770" y="2036403"/>
              <a:ext cx="761548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51" name="Группа 58"/>
            <p:cNvGrpSpPr/>
            <p:nvPr/>
          </p:nvGrpSpPr>
          <p:grpSpPr>
            <a:xfrm>
              <a:off x="3514123" y="2053735"/>
              <a:ext cx="705483" cy="195145"/>
              <a:chOff x="3514123" y="2053735"/>
              <a:chExt cx="705483" cy="195145"/>
            </a:xfrm>
            <a:grpFill/>
          </p:grpSpPr>
          <p:sp>
            <p:nvSpPr>
              <p:cNvPr id="543" name="Прямоугольник 542"/>
              <p:cNvSpPr/>
              <p:nvPr/>
            </p:nvSpPr>
            <p:spPr>
              <a:xfrm>
                <a:off x="3514123" y="2053735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44" name="Прямоугольник 543"/>
              <p:cNvSpPr/>
              <p:nvPr/>
            </p:nvSpPr>
            <p:spPr>
              <a:xfrm>
                <a:off x="3855038" y="2078956"/>
                <a:ext cx="364568" cy="1699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67" name="Группа 66"/>
          <p:cNvGrpSpPr/>
          <p:nvPr/>
        </p:nvGrpSpPr>
        <p:grpSpPr>
          <a:xfrm rot="10425984">
            <a:off x="7348963" y="2535039"/>
            <a:ext cx="870339" cy="238669"/>
            <a:chOff x="2652105" y="2186618"/>
            <a:chExt cx="761546" cy="258816"/>
          </a:xfrm>
          <a:solidFill>
            <a:schemeClr val="bg1"/>
          </a:solidFill>
        </p:grpSpPr>
        <p:sp>
          <p:nvSpPr>
            <p:cNvPr id="537" name="Овал 536"/>
            <p:cNvSpPr/>
            <p:nvPr/>
          </p:nvSpPr>
          <p:spPr>
            <a:xfrm rot="21013784">
              <a:off x="2652105" y="2214105"/>
              <a:ext cx="761546" cy="23132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69" name="Группа 58"/>
            <p:cNvGrpSpPr/>
            <p:nvPr/>
          </p:nvGrpSpPr>
          <p:grpSpPr>
            <a:xfrm>
              <a:off x="2789451" y="2186618"/>
              <a:ext cx="553929" cy="250512"/>
              <a:chOff x="2789446" y="2186618"/>
              <a:chExt cx="553929" cy="250512"/>
            </a:xfrm>
            <a:grpFill/>
          </p:grpSpPr>
          <p:sp>
            <p:nvSpPr>
              <p:cNvPr id="539" name="Прямоугольник 538"/>
              <p:cNvSpPr/>
              <p:nvPr/>
            </p:nvSpPr>
            <p:spPr>
              <a:xfrm>
                <a:off x="2789446" y="2294254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40" name="Прямоугольник 539"/>
              <p:cNvSpPr/>
              <p:nvPr/>
            </p:nvSpPr>
            <p:spPr>
              <a:xfrm>
                <a:off x="3200499" y="2186618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73" name="Группа 182"/>
          <p:cNvGrpSpPr/>
          <p:nvPr/>
        </p:nvGrpSpPr>
        <p:grpSpPr>
          <a:xfrm rot="7890103">
            <a:off x="10786093" y="3319008"/>
            <a:ext cx="708361" cy="308437"/>
            <a:chOff x="4074321" y="2995641"/>
            <a:chExt cx="708361" cy="231328"/>
          </a:xfrm>
          <a:solidFill>
            <a:schemeClr val="bg1"/>
          </a:solidFill>
        </p:grpSpPr>
        <p:sp>
          <p:nvSpPr>
            <p:cNvPr id="533" name="Овал 532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75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  <a:grpFill/>
          </p:grpSpPr>
          <p:sp>
            <p:nvSpPr>
              <p:cNvPr id="535" name="Прямоугольник 534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6" name="Прямоугольник 535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78" name="Группа 61"/>
          <p:cNvGrpSpPr/>
          <p:nvPr/>
        </p:nvGrpSpPr>
        <p:grpSpPr>
          <a:xfrm rot="1096392">
            <a:off x="5935404" y="2176253"/>
            <a:ext cx="944481" cy="256981"/>
            <a:chOff x="3078793" y="1857364"/>
            <a:chExt cx="761546" cy="256981"/>
          </a:xfrm>
          <a:solidFill>
            <a:schemeClr val="bg1"/>
          </a:solidFill>
        </p:grpSpPr>
        <p:sp>
          <p:nvSpPr>
            <p:cNvPr id="529" name="Овал 528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80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  <a:grpFill/>
          </p:grpSpPr>
          <p:sp>
            <p:nvSpPr>
              <p:cNvPr id="531" name="Прямоугольник 53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2" name="Прямоугольник 53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cxnSp>
        <p:nvCxnSpPr>
          <p:cNvPr id="284" name="Прямая со стрелкой 283"/>
          <p:cNvCxnSpPr/>
          <p:nvPr/>
        </p:nvCxnSpPr>
        <p:spPr>
          <a:xfrm rot="16200000" flipV="1">
            <a:off x="3643298" y="4167193"/>
            <a:ext cx="2143141" cy="952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6" name="Прямая со стрелкой 285"/>
          <p:cNvCxnSpPr/>
          <p:nvPr/>
        </p:nvCxnSpPr>
        <p:spPr>
          <a:xfrm rot="5400000" flipH="1" flipV="1">
            <a:off x="5000616" y="4667260"/>
            <a:ext cx="571506" cy="6667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0" name="Прямая со стрелкой 289"/>
          <p:cNvCxnSpPr/>
          <p:nvPr/>
        </p:nvCxnSpPr>
        <p:spPr>
          <a:xfrm rot="5400000" flipH="1" flipV="1">
            <a:off x="8703487" y="4893479"/>
            <a:ext cx="500066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10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39306E-6 L 0.4882 0.08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60398E-6 L 0.25139 0.0541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2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3.7037E-7 L 0.14202 -0.0986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4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01806 0.1013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5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4549 0.09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4444 0.020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1.85185E-6 L 0.03906 -0.106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71432E-6 L 0.01527 -0.066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3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92593E-6 L 0.02361 -0.0736 " pathEditMode="relative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08559 0.069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41499E-6 L -0.0342 -0.0050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45663E-6 L -0.04027 0.00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67014E-6 L -0.01511 -0.0009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83761E-6 L -0.03681 -0.0335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61948E-6 L -0.04253 0.019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8744E-6 L -0.01875 0.0136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94633E-6 L -0.01893 0.0030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3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00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00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50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0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395</Words>
  <Application>Microsoft Office PowerPoint</Application>
  <PresentationFormat>Произвольный</PresentationFormat>
  <Paragraphs>240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</dc:title>
  <dc:creator>User Obstinate</dc:creator>
  <cp:lastModifiedBy>Виталий</cp:lastModifiedBy>
  <cp:revision>140</cp:revision>
  <dcterms:created xsi:type="dcterms:W3CDTF">2021-05-04T11:19:16Z</dcterms:created>
  <dcterms:modified xsi:type="dcterms:W3CDTF">2022-07-19T06:30:41Z</dcterms:modified>
</cp:coreProperties>
</file>